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media/image74.jpg" ContentType="image/jpg"/>
  <Override PartName="/ppt/media/image76.jpg" ContentType="image/jpg"/>
  <Override PartName="/ppt/ink/ink1.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0" r:id="rId2"/>
    <p:sldMasterId id="2147483654" r:id="rId3"/>
  </p:sldMasterIdLst>
  <p:notesMasterIdLst>
    <p:notesMasterId r:id="rId28"/>
  </p:notesMasterIdLst>
  <p:sldIdLst>
    <p:sldId id="337" r:id="rId4"/>
    <p:sldId id="263" r:id="rId5"/>
    <p:sldId id="264" r:id="rId6"/>
    <p:sldId id="265" r:id="rId7"/>
    <p:sldId id="369" r:id="rId8"/>
    <p:sldId id="387" r:id="rId9"/>
    <p:sldId id="388" r:id="rId10"/>
    <p:sldId id="395" r:id="rId11"/>
    <p:sldId id="283" r:id="rId12"/>
    <p:sldId id="284" r:id="rId13"/>
    <p:sldId id="285" r:id="rId14"/>
    <p:sldId id="366" r:id="rId15"/>
    <p:sldId id="399" r:id="rId16"/>
    <p:sldId id="286" r:id="rId17"/>
    <p:sldId id="398" r:id="rId18"/>
    <p:sldId id="341" r:id="rId19"/>
    <p:sldId id="373" r:id="rId20"/>
    <p:sldId id="374" r:id="rId21"/>
    <p:sldId id="375" r:id="rId22"/>
    <p:sldId id="376" r:id="rId23"/>
    <p:sldId id="377" r:id="rId24"/>
    <p:sldId id="378" r:id="rId25"/>
    <p:sldId id="309" r:id="rId26"/>
    <p:sldId id="354" r:id="rId27"/>
  </p:sldIdLst>
  <p:sldSz cx="20104100" cy="11309350"/>
  <p:notesSz cx="20104100" cy="1130935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7114">
          <p15:clr>
            <a:srgbClr val="A4A3A4"/>
          </p15:clr>
        </p15:guide>
        <p15:guide id="2" pos="6332">
          <p15:clr>
            <a:srgbClr val="A4A3A4"/>
          </p15:clr>
        </p15:guide>
      </p15:sldGuideLst>
    </p:ext>
    <p:ext uri="{2D200454-40CA-4A62-9FC3-DE9A4176ACB9}">
      <p15:notes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1" roundtripDataSignature="AMtx7mgsiFdI5hyiUbsDcosa1/L4qCYhyg=="/>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lisa Sturing" initials="" lastIdx="47" clrIdx="0"/>
  <p:cmAuthor id="1" name="Jeroen Van Norren" initials="" lastIdx="1" clrIdx="1"/>
  <p:cmAuthor id="2" name="Anke Suys" initials="AS" lastIdx="42" clrIdx="2"/>
  <p:cmAuthor id="3" name="Jonas Vanhamme" initials="JV" lastIdx="1" clrIdx="3">
    <p:extLst>
      <p:ext uri="{19B8F6BF-5375-455C-9EA6-DF929625EA0E}">
        <p15:presenceInfo xmlns:p15="http://schemas.microsoft.com/office/powerpoint/2012/main" userId="S::r0613446@student.thomasmore.be::45d859e5-4473-474e-a84f-134904ba436e" providerId="AD"/>
      </p:ext>
    </p:extLst>
  </p:cmAuthor>
  <p:cmAuthor id="4" name="Talisa Sturing" initials="TS" lastIdx="102" clrIdx="4">
    <p:extLst>
      <p:ext uri="{19B8F6BF-5375-455C-9EA6-DF929625EA0E}">
        <p15:presenceInfo xmlns:p15="http://schemas.microsoft.com/office/powerpoint/2012/main" userId="S::talisa.sturing@springbokagency.com::65e9defa-252b-4aa3-9888-a2be71f40dc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5454"/>
    <a:srgbClr val="FF2EFF"/>
    <a:srgbClr val="FF0000"/>
    <a:srgbClr val="01278E"/>
    <a:srgbClr val="E7E6E6"/>
    <a:srgbClr val="182736"/>
    <a:srgbClr val="1D1D1A"/>
    <a:srgbClr val="DE0E23"/>
    <a:srgbClr val="01887E"/>
    <a:srgbClr val="0249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D6E118D1-70D9-4CB4-90A8-E7D8CB6A04B9}">
  <a:tblStyle styleId="{D6E118D1-70D9-4CB4-90A8-E7D8CB6A04B9}"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fill>
          <a:solidFill>
            <a:schemeClr val="dk1">
              <a:alpha val="20000"/>
            </a:schemeClr>
          </a:solidFill>
        </a:fill>
      </a:tcStyle>
    </a:band1H>
    <a:band2H>
      <a:tcTxStyle/>
      <a:tcStyle>
        <a:tcBdr/>
      </a:tcStyle>
    </a:band2H>
    <a:band1V>
      <a:tcTxStyle/>
      <a:tcStyle>
        <a:tcBdr/>
        <a:fill>
          <a:solidFill>
            <a:schemeClr val="dk1">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12700" cap="flat" cmpd="sng">
              <a:solidFill>
                <a:schemeClr val="dk1"/>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12700" cap="flat" cmpd="sng">
              <a:solidFill>
                <a:schemeClr val="dk1"/>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 styleId="{9746C7A5-7E10-42F3-97D7-36CD6CD720EE}"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0378EC3C-6C55-4BF5-90F8-8B0B3DA8A3C4}" styleName="Table_2">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D34FED6-D786-4845-84D2-C7620441A6FD}" styleName="Table_3">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91" autoAdjust="0"/>
    <p:restoredTop sz="94774"/>
  </p:normalViewPr>
  <p:slideViewPr>
    <p:cSldViewPr snapToGrid="0">
      <p:cViewPr varScale="1">
        <p:scale>
          <a:sx n="40" d="100"/>
          <a:sy n="40" d="100"/>
        </p:scale>
        <p:origin x="788" y="36"/>
      </p:cViewPr>
      <p:guideLst>
        <p:guide orient="horz" pos="7114"/>
        <p:guide pos="6332"/>
      </p:guideLst>
    </p:cSldViewPr>
  </p:slideViewPr>
  <p:notesTextViewPr>
    <p:cViewPr>
      <p:scale>
        <a:sx n="1" d="1"/>
        <a:sy n="1" d="1"/>
      </p:scale>
      <p:origin x="0" y="0"/>
    </p:cViewPr>
  </p:notesTextViewPr>
  <p:notesViewPr>
    <p:cSldViewPr snapToGrid="0">
      <p:cViewPr varScale="1">
        <p:scale>
          <a:sx n="138" d="100"/>
          <a:sy n="138" d="100"/>
        </p:scale>
        <p:origin x="1536"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72"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slide" Target="slides/slide18.xml"/><Relationship Id="rId76"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71" Type="http://customschemas.google.com/relationships/presentationmetadata" Target="meta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7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73"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77"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4799996656308557"/>
          <c:y val="6.8757095696465736E-2"/>
          <c:w val="0.37043499225891435"/>
          <c:h val="0.75986033322924806"/>
        </c:manualLayout>
      </c:layout>
      <c:radarChart>
        <c:radarStyle val="marker"/>
        <c:varyColors val="0"/>
        <c:ser>
          <c:idx val="0"/>
          <c:order val="0"/>
          <c:tx>
            <c:strRef>
              <c:f>Sheet1!$B$1</c:f>
              <c:strCache>
                <c:ptCount val="1"/>
                <c:pt idx="0">
                  <c:v>Potenza S001</c:v>
                </c:pt>
              </c:strCache>
            </c:strRef>
          </c:tx>
          <c:spPr>
            <a:ln w="50800" cap="rnd">
              <a:solidFill>
                <a:srgbClr val="01278E"/>
              </a:solidFill>
              <a:round/>
            </a:ln>
            <a:effectLst/>
          </c:spPr>
          <c:marker>
            <c:symbol val="none"/>
          </c:marker>
          <c:cat>
            <c:strRef>
              <c:f>Sheet1!$A$2:$A$6</c:f>
              <c:strCache>
                <c:ptCount val="5"/>
                <c:pt idx="0">
                  <c:v>Freinage sur mouillé</c:v>
                </c:pt>
                <c:pt idx="1">
                  <c:v>Virage mouillé/Hydroplanning</c:v>
                </c:pt>
                <c:pt idx="2">
                  <c:v>Freinage sur sec</c:v>
                </c:pt>
                <c:pt idx="3">
                  <c:v>Adhérence sur sec</c:v>
                </c:pt>
                <c:pt idx="4">
                  <c:v>Kilométrage</c:v>
                </c:pt>
              </c:strCache>
            </c:strRef>
          </c:cat>
          <c:val>
            <c:numRef>
              <c:f>Sheet1!$B$2:$B$6</c:f>
              <c:numCache>
                <c:formatCode>General</c:formatCode>
                <c:ptCount val="5"/>
                <c:pt idx="0">
                  <c:v>100</c:v>
                </c:pt>
                <c:pt idx="1">
                  <c:v>100</c:v>
                </c:pt>
                <c:pt idx="2">
                  <c:v>100</c:v>
                </c:pt>
                <c:pt idx="3">
                  <c:v>100</c:v>
                </c:pt>
                <c:pt idx="4">
                  <c:v>100</c:v>
                </c:pt>
              </c:numCache>
            </c:numRef>
          </c:val>
          <c:extLst>
            <c:ext xmlns:c16="http://schemas.microsoft.com/office/drawing/2014/chart" uri="{C3380CC4-5D6E-409C-BE32-E72D297353CC}">
              <c16:uniqueId val="{00000000-CE02-4502-BD11-CFD0FD26928F}"/>
            </c:ext>
          </c:extLst>
        </c:ser>
        <c:ser>
          <c:idx val="1"/>
          <c:order val="1"/>
          <c:tx>
            <c:strRef>
              <c:f>Sheet1!$C$1</c:f>
              <c:strCache>
                <c:ptCount val="1"/>
                <c:pt idx="0">
                  <c:v>Potenza Sport</c:v>
                </c:pt>
              </c:strCache>
            </c:strRef>
          </c:tx>
          <c:spPr>
            <a:ln w="50800" cap="rnd">
              <a:solidFill>
                <a:srgbClr val="FF0000"/>
              </a:solidFill>
              <a:round/>
            </a:ln>
            <a:effectLst/>
          </c:spPr>
          <c:marker>
            <c:symbol val="none"/>
          </c:marker>
          <c:dLbls>
            <c:dLbl>
              <c:idx val="0"/>
              <c:layout>
                <c:manualLayout>
                  <c:x val="-1.1142996850217793E-3"/>
                  <c:y val="0.1124386064495092"/>
                </c:manualLayout>
              </c:layout>
              <c:tx>
                <c:rich>
                  <a:bodyPr/>
                  <a:lstStyle/>
                  <a:p>
                    <a:fld id="{6B4F6D1D-5DA8-42DE-BF77-28A09F1888AC}" type="VALUE">
                      <a:rPr lang="en-US" b="1"/>
                      <a:pPr/>
                      <a:t>[VALEUR]</a:t>
                    </a:fld>
                    <a:endParaRPr lang="fr-F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E20A-4E99-8942-1BD3CBB577BF}"/>
                </c:ext>
              </c:extLst>
            </c:dLbl>
            <c:dLbl>
              <c:idx val="1"/>
              <c:tx>
                <c:rich>
                  <a:bodyPr/>
                  <a:lstStyle/>
                  <a:p>
                    <a:fld id="{F65C480F-B952-434E-AF8D-06207344C43E}" type="VALUE">
                      <a:rPr lang="en-US" b="1"/>
                      <a:pPr/>
                      <a:t>[VALEUR]</a:t>
                    </a:fld>
                    <a:endParaRPr lang="fr-F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E20A-4E99-8942-1BD3CBB577BF}"/>
                </c:ext>
              </c:extLst>
            </c:dLbl>
            <c:dLbl>
              <c:idx val="2"/>
              <c:tx>
                <c:rich>
                  <a:bodyPr/>
                  <a:lstStyle/>
                  <a:p>
                    <a:fld id="{7FCB9F30-149A-4B86-B020-8E22C529BA02}" type="VALUE">
                      <a:rPr lang="en-US" b="1"/>
                      <a:pPr/>
                      <a:t>[VALEUR]</a:t>
                    </a:fld>
                    <a:endParaRPr lang="fr-F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E20A-4E99-8942-1BD3CBB577BF}"/>
                </c:ext>
              </c:extLst>
            </c:dLbl>
            <c:dLbl>
              <c:idx val="3"/>
              <c:tx>
                <c:rich>
                  <a:bodyPr/>
                  <a:lstStyle/>
                  <a:p>
                    <a:fld id="{2A015A43-8DDF-42ED-A810-7B2166C0DE62}" type="VALUE">
                      <a:rPr lang="en-US" b="1"/>
                      <a:pPr/>
                      <a:t>[VALEUR]</a:t>
                    </a:fld>
                    <a:endParaRPr lang="fr-F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E20A-4E99-8942-1BD3CBB577BF}"/>
                </c:ext>
              </c:extLst>
            </c:dLbl>
            <c:dLbl>
              <c:idx val="4"/>
              <c:layout>
                <c:manualLayout>
                  <c:x val="2.6819925057315713E-2"/>
                  <c:y val="-1.3753693372055455E-2"/>
                </c:manualLayout>
              </c:layout>
              <c:tx>
                <c:rich>
                  <a:bodyPr/>
                  <a:lstStyle/>
                  <a:p>
                    <a:fld id="{DF15B17B-031D-4867-B032-634B114B863C}" type="VALUE">
                      <a:rPr lang="en-US" b="1"/>
                      <a:pPr/>
                      <a:t>[VALEUR]</a:t>
                    </a:fld>
                    <a:endParaRPr lang="fr-F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E20A-4E99-8942-1BD3CBB577BF}"/>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DIN Pro" panose="02000503040000020003" pitchFamily="50" charset="0"/>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Freinage sur mouillé</c:v>
                </c:pt>
                <c:pt idx="1">
                  <c:v>Virage mouillé/Hydroplanning</c:v>
                </c:pt>
                <c:pt idx="2">
                  <c:v>Freinage sur sec</c:v>
                </c:pt>
                <c:pt idx="3">
                  <c:v>Adhérence sur sec</c:v>
                </c:pt>
                <c:pt idx="4">
                  <c:v>Kilométrage</c:v>
                </c:pt>
              </c:strCache>
            </c:strRef>
          </c:cat>
          <c:val>
            <c:numRef>
              <c:f>Sheet1!$C$2:$C$6</c:f>
              <c:numCache>
                <c:formatCode>General</c:formatCode>
                <c:ptCount val="5"/>
                <c:pt idx="0">
                  <c:v>115</c:v>
                </c:pt>
                <c:pt idx="1">
                  <c:v>105</c:v>
                </c:pt>
                <c:pt idx="2">
                  <c:v>107</c:v>
                </c:pt>
                <c:pt idx="3">
                  <c:v>106</c:v>
                </c:pt>
                <c:pt idx="4">
                  <c:v>110</c:v>
                </c:pt>
              </c:numCache>
            </c:numRef>
          </c:val>
          <c:extLst>
            <c:ext xmlns:c16="http://schemas.microsoft.com/office/drawing/2014/chart" uri="{C3380CC4-5D6E-409C-BE32-E72D297353CC}">
              <c16:uniqueId val="{00000001-CE02-4502-BD11-CFD0FD26928F}"/>
            </c:ext>
          </c:extLst>
        </c:ser>
        <c:dLbls>
          <c:showLegendKey val="0"/>
          <c:showVal val="0"/>
          <c:showCatName val="0"/>
          <c:showSerName val="0"/>
          <c:showPercent val="0"/>
          <c:showBubbleSize val="0"/>
        </c:dLbls>
        <c:axId val="631507736"/>
        <c:axId val="631506096"/>
      </c:radarChart>
      <c:catAx>
        <c:axId val="631507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DIN Pro" panose="02000503040000020003" pitchFamily="50" charset="0"/>
                <a:ea typeface="+mn-ea"/>
                <a:cs typeface="+mn-cs"/>
              </a:defRPr>
            </a:pPr>
            <a:endParaRPr lang="fr-FR"/>
          </a:p>
        </c:txPr>
        <c:crossAx val="631506096"/>
        <c:crosses val="autoZero"/>
        <c:auto val="1"/>
        <c:lblAlgn val="ctr"/>
        <c:lblOffset val="100"/>
        <c:noMultiLvlLbl val="0"/>
      </c:catAx>
      <c:valAx>
        <c:axId val="631506096"/>
        <c:scaling>
          <c:orientation val="minMax"/>
          <c:min val="85"/>
        </c:scaling>
        <c:delete val="1"/>
        <c:axPos val="l"/>
        <c:majorGridlines>
          <c:spPr>
            <a:ln w="25400" cap="flat" cmpd="sng" algn="ctr">
              <a:solidFill>
                <a:srgbClr val="FFFFFF">
                  <a:lumMod val="85000"/>
                </a:srgbClr>
              </a:solidFill>
              <a:round/>
            </a:ln>
            <a:effectLst/>
          </c:spPr>
        </c:majorGridlines>
        <c:numFmt formatCode="General" sourceLinked="1"/>
        <c:majorTickMark val="none"/>
        <c:minorTickMark val="none"/>
        <c:tickLblPos val="nextTo"/>
        <c:crossAx val="631507736"/>
        <c:crosses val="autoZero"/>
        <c:crossBetween val="between"/>
      </c:valAx>
      <c:spPr>
        <a:noFill/>
        <a:ln>
          <a:noFill/>
        </a:ln>
        <a:effectLst/>
      </c:spPr>
    </c:plotArea>
    <c:legend>
      <c:legendPos val="t"/>
      <c:layout>
        <c:manualLayout>
          <c:xMode val="edge"/>
          <c:yMode val="edge"/>
          <c:x val="0.34844476551703812"/>
          <c:y val="0.93295886707109499"/>
          <c:w val="0.35898522484345147"/>
          <c:h val="6.5948959719005912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DIN Pro" panose="02000503040000020003" pitchFamily="50" charset="0"/>
              <a:ea typeface="+mn-ea"/>
              <a:cs typeface="+mn-cs"/>
            </a:defRPr>
          </a:pPr>
          <a:endParaRPr lang="fr-FR"/>
        </a:p>
      </c:txPr>
    </c:legend>
    <c:plotVisOnly val="1"/>
    <c:dispBlanksAs val="gap"/>
    <c:showDLblsOverMax val="0"/>
  </c:chart>
  <c:spPr>
    <a:noFill/>
    <a:ln>
      <a:noFill/>
    </a:ln>
    <a:effectLst/>
  </c:spPr>
  <c:txPr>
    <a:bodyPr/>
    <a:lstStyle/>
    <a:p>
      <a:pPr>
        <a:defRPr sz="1800">
          <a:latin typeface="DIN Pro" panose="02000503040000020003" pitchFamily="50" charset="0"/>
        </a:defRPr>
      </a:pPr>
      <a:endParaRPr lang="fr-FR"/>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1T10:53:23.273"/>
    </inkml:context>
    <inkml:brush xml:id="br0">
      <inkml:brushProperty name="width" value="0.025" units="cm"/>
      <inkml:brushProperty name="height" value="0.025" units="cm"/>
    </inkml:brush>
  </inkml:definitions>
  <inkml:trace contextRef="#ctx0" brushRef="#br0">0 1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8712200" cy="56673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11387138" y="0"/>
            <a:ext cx="8712200" cy="56673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10742613"/>
            <a:ext cx="8712200" cy="56673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2: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 name="Google Shape;71;p2: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2" name="Google Shape;72;p2: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latin typeface="DINPro" panose="020B0504020101020102" pitchFamily="34" charset="0"/>
                <a:cs typeface="DINPro" panose="020B0504020101020102" pitchFamily="34" charset="0"/>
              </a:rPr>
              <a:t>1</a:t>
            </a:fld>
            <a:endParaRPr dirty="0">
              <a:latin typeface="DINPro" panose="020B0504020101020102" pitchFamily="34" charset="0"/>
              <a:cs typeface="DINPro" panose="020B0504020101020102" pitchFamily="34" charset="0"/>
            </a:endParaRPr>
          </a:p>
        </p:txBody>
      </p:sp>
    </p:spTree>
    <p:extLst>
      <p:ext uri="{BB962C8B-B14F-4D97-AF65-F5344CB8AC3E}">
        <p14:creationId xmlns:p14="http://schemas.microsoft.com/office/powerpoint/2010/main" val="11172602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Google Shape;728;p30: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9" name="Google Shape;729;p30: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0" name="Google Shape;730;p30: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latin typeface="DINPro" panose="020B0504020101020102" pitchFamily="34" charset="0"/>
                <a:cs typeface="DINPro" panose="020B0504020101020102" pitchFamily="34" charset="0"/>
              </a:rPr>
              <a:t>11</a:t>
            </a:fld>
            <a:endParaRPr dirty="0">
              <a:latin typeface="DINPro" panose="020B0504020101020102" pitchFamily="34" charset="0"/>
              <a:cs typeface="DINPro" panose="020B0504020101020102"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Google Shape;728;p30: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9" name="Google Shape;729;p30: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0" name="Google Shape;730;p30: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extLst>
      <p:ext uri="{BB962C8B-B14F-4D97-AF65-F5344CB8AC3E}">
        <p14:creationId xmlns:p14="http://schemas.microsoft.com/office/powerpoint/2010/main" val="3054499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24: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1" name="Google Shape;541;p24: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2" name="Google Shape;542;p24: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DINPro" panose="020B0504020101020102" pitchFamily="34" charset="0"/>
                <a:ea typeface="+mn-ea"/>
                <a:cs typeface="DINPro" panose="020B0504020101020102" pitchFamily="34" charset="0"/>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Tree>
    <p:extLst>
      <p:ext uri="{BB962C8B-B14F-4D97-AF65-F5344CB8AC3E}">
        <p14:creationId xmlns:p14="http://schemas.microsoft.com/office/powerpoint/2010/main" val="5837792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3"/>
        <p:cNvGrpSpPr/>
        <p:nvPr/>
      </p:nvGrpSpPr>
      <p:grpSpPr>
        <a:xfrm>
          <a:off x="0" y="0"/>
          <a:ext cx="0" cy="0"/>
          <a:chOff x="0" y="0"/>
          <a:chExt cx="0" cy="0"/>
        </a:xfrm>
      </p:grpSpPr>
      <p:sp>
        <p:nvSpPr>
          <p:cNvPr id="754" name="Google Shape;754;p31: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5" name="Google Shape;755;p31: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56" name="Google Shape;756;p31: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latin typeface="DINPro" panose="020B0504020101020102" pitchFamily="34" charset="0"/>
                <a:cs typeface="DINPro" panose="020B0504020101020102" pitchFamily="34" charset="0"/>
              </a:rPr>
              <a:t>14</a:t>
            </a:fld>
            <a:endParaRPr dirty="0">
              <a:latin typeface="DINPro" panose="020B0504020101020102" pitchFamily="34" charset="0"/>
              <a:cs typeface="DINPro" panose="020B0504020101020102"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Google Shape;728;p30: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9" name="Google Shape;729;p30: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30" name="Google Shape;730;p30: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4457109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2: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 name="Google Shape;71;p2: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 name="Google Shape;72;p2: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latin typeface="DINPro" panose="020B0504020101020102" pitchFamily="34" charset="0"/>
                <a:cs typeface="DINPro" panose="020B0504020101020102" pitchFamily="34" charset="0"/>
              </a:rPr>
              <a:t>16</a:t>
            </a:fld>
            <a:endParaRPr dirty="0">
              <a:latin typeface="DINPro" panose="020B0504020101020102" pitchFamily="34" charset="0"/>
              <a:cs typeface="DINPro" panose="020B0504020101020102" pitchFamily="34" charset="0"/>
            </a:endParaRPr>
          </a:p>
        </p:txBody>
      </p:sp>
    </p:spTree>
    <p:extLst>
      <p:ext uri="{BB962C8B-B14F-4D97-AF65-F5344CB8AC3E}">
        <p14:creationId xmlns:p14="http://schemas.microsoft.com/office/powerpoint/2010/main" val="10863337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33: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9" name="Google Shape;789;p33: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90" name="Google Shape;790;p33: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extLst>
      <p:ext uri="{BB962C8B-B14F-4D97-AF65-F5344CB8AC3E}">
        <p14:creationId xmlns:p14="http://schemas.microsoft.com/office/powerpoint/2010/main" val="36934076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33: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9" name="Google Shape;789;p33: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0" name="Google Shape;790;p33: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extLst>
      <p:ext uri="{BB962C8B-B14F-4D97-AF65-F5344CB8AC3E}">
        <p14:creationId xmlns:p14="http://schemas.microsoft.com/office/powerpoint/2010/main" val="37612494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33: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9" name="Google Shape;789;p33: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90" name="Google Shape;790;p33: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extLst>
      <p:ext uri="{BB962C8B-B14F-4D97-AF65-F5344CB8AC3E}">
        <p14:creationId xmlns:p14="http://schemas.microsoft.com/office/powerpoint/2010/main" val="40842636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35: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7" name="Google Shape;817;p35: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18" name="Google Shape;818;p35: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extLst>
      <p:ext uri="{BB962C8B-B14F-4D97-AF65-F5344CB8AC3E}">
        <p14:creationId xmlns:p14="http://schemas.microsoft.com/office/powerpoint/2010/main" val="329603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8: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p8: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9" name="Google Shape;169;p8: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latin typeface="DINPro" panose="020B0504020101020102" pitchFamily="34" charset="0"/>
                <a:cs typeface="DINPro" panose="020B0504020101020102" pitchFamily="34" charset="0"/>
              </a:rPr>
              <a:t>2</a:t>
            </a:fld>
            <a:endParaRPr dirty="0">
              <a:latin typeface="DINPro" panose="020B0504020101020102" pitchFamily="34" charset="0"/>
              <a:cs typeface="DINPro" panose="020B0504020101020102"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7"/>
        <p:cNvGrpSpPr/>
        <p:nvPr/>
      </p:nvGrpSpPr>
      <p:grpSpPr>
        <a:xfrm>
          <a:off x="0" y="0"/>
          <a:ext cx="0" cy="0"/>
          <a:chOff x="0" y="0"/>
          <a:chExt cx="0" cy="0"/>
        </a:xfrm>
      </p:grpSpPr>
      <p:sp>
        <p:nvSpPr>
          <p:cNvPr id="828" name="Google Shape;828;p36: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9" name="Google Shape;829;p36: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0" name="Google Shape;830;p36: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extLst>
      <p:ext uri="{BB962C8B-B14F-4D97-AF65-F5344CB8AC3E}">
        <p14:creationId xmlns:p14="http://schemas.microsoft.com/office/powerpoint/2010/main" val="26351416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7"/>
        <p:cNvGrpSpPr/>
        <p:nvPr/>
      </p:nvGrpSpPr>
      <p:grpSpPr>
        <a:xfrm>
          <a:off x="0" y="0"/>
          <a:ext cx="0" cy="0"/>
          <a:chOff x="0" y="0"/>
          <a:chExt cx="0" cy="0"/>
        </a:xfrm>
      </p:grpSpPr>
      <p:sp>
        <p:nvSpPr>
          <p:cNvPr id="828" name="Google Shape;828;p36: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9" name="Google Shape;829;p36: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30" name="Google Shape;830;p36: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extLst>
      <p:ext uri="{BB962C8B-B14F-4D97-AF65-F5344CB8AC3E}">
        <p14:creationId xmlns:p14="http://schemas.microsoft.com/office/powerpoint/2010/main" val="20285546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7"/>
        <p:cNvGrpSpPr/>
        <p:nvPr/>
      </p:nvGrpSpPr>
      <p:grpSpPr>
        <a:xfrm>
          <a:off x="0" y="0"/>
          <a:ext cx="0" cy="0"/>
          <a:chOff x="0" y="0"/>
          <a:chExt cx="0" cy="0"/>
        </a:xfrm>
      </p:grpSpPr>
      <p:sp>
        <p:nvSpPr>
          <p:cNvPr id="1168" name="Google Shape;1168;p54: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9" name="Google Shape;1169;p54: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70" name="Google Shape;1170;p54: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latin typeface="DINPro" panose="020B0504020101020102" pitchFamily="34" charset="0"/>
                <a:cs typeface="DINPro" panose="020B0504020101020102" pitchFamily="34" charset="0"/>
              </a:rPr>
              <a:t>23</a:t>
            </a:fld>
            <a:endParaRPr dirty="0">
              <a:latin typeface="DINPro" panose="020B0504020101020102" pitchFamily="34" charset="0"/>
              <a:cs typeface="DINPro" panose="020B0504020101020102"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8F3DE827-9F21-5449-B3ED-A0705C95467A}" type="slidenum">
              <a:rPr lang="en-US" smtClean="0"/>
              <a:t>24</a:t>
            </a:fld>
            <a:endParaRPr lang="en-US"/>
          </a:p>
        </p:txBody>
      </p:sp>
    </p:spTree>
    <p:extLst>
      <p:ext uri="{BB962C8B-B14F-4D97-AF65-F5344CB8AC3E}">
        <p14:creationId xmlns:p14="http://schemas.microsoft.com/office/powerpoint/2010/main" val="729777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9: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9: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9" name="Google Shape;179;p9: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latin typeface="DINPro" panose="020B0504020101020102" pitchFamily="34" charset="0"/>
                <a:cs typeface="DINPro" panose="020B0504020101020102" pitchFamily="34" charset="0"/>
              </a:rPr>
              <a:t>3</a:t>
            </a:fld>
            <a:endParaRPr dirty="0">
              <a:latin typeface="DINPro" panose="020B0504020101020102" pitchFamily="34" charset="0"/>
              <a:cs typeface="DINPro" panose="020B0504020101020102"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0:notes"/>
          <p:cNvSpPr txBox="1">
            <a:spLocks noGrp="1"/>
          </p:cNvSpPr>
          <p:nvPr>
            <p:ph type="body" idx="1"/>
          </p:nvPr>
        </p:nvSpPr>
        <p:spPr>
          <a:xfrm>
            <a:off x="2009775" y="5441950"/>
            <a:ext cx="16084549" cy="4454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1" name="Google Shape;191;p10: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18:notes"/>
          <p:cNvSpPr txBox="1">
            <a:spLocks noGrp="1"/>
          </p:cNvSpPr>
          <p:nvPr>
            <p:ph type="body" idx="1"/>
          </p:nvPr>
        </p:nvSpPr>
        <p:spPr>
          <a:xfrm>
            <a:off x="2009775" y="5441950"/>
            <a:ext cx="16084549" cy="4454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0" name="Google Shape;350;p18: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676035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20: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p20: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4" name="Google Shape;394;p20: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DINPro" panose="020B0504020101020102" pitchFamily="34" charset="0"/>
                <a:cs typeface="DINPro" panose="020B0504020101020102" pitchFamily="34" charset="0"/>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sz="1400" b="0" i="0" u="none" strike="noStrike" kern="0" cap="none" spc="0" normalizeH="0" baseline="0" noProof="0" dirty="0">
              <a:ln>
                <a:noFill/>
              </a:ln>
              <a:solidFill>
                <a:srgbClr val="000000"/>
              </a:solidFill>
              <a:effectLst/>
              <a:uLnTx/>
              <a:uFillTx/>
              <a:latin typeface="DINPro" panose="020B0504020101020102" pitchFamily="34" charset="0"/>
              <a:cs typeface="DINPro" panose="020B0504020101020102" pitchFamily="34" charset="0"/>
              <a:sym typeface="Arial"/>
            </a:endParaRPr>
          </a:p>
        </p:txBody>
      </p:sp>
    </p:spTree>
    <p:extLst>
      <p:ext uri="{BB962C8B-B14F-4D97-AF65-F5344CB8AC3E}">
        <p14:creationId xmlns:p14="http://schemas.microsoft.com/office/powerpoint/2010/main" val="1771089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23: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5" name="Google Shape;465;p23: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6" name="Google Shape;466;p23: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DINPro" panose="020B0504020101020102" pitchFamily="34" charset="0"/>
                <a:ea typeface="+mn-ea"/>
                <a:cs typeface="DINPro" panose="020B0504020101020102" pitchFamily="34" charset="0"/>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Tree>
    <p:extLst>
      <p:ext uri="{BB962C8B-B14F-4D97-AF65-F5344CB8AC3E}">
        <p14:creationId xmlns:p14="http://schemas.microsoft.com/office/powerpoint/2010/main" val="614105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28: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1" name="Google Shape;611;p28: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2" name="Google Shape;612;p28: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latin typeface="DINPro" panose="020B0504020101020102" pitchFamily="34" charset="0"/>
                <a:cs typeface="DINPro" panose="020B0504020101020102" pitchFamily="34" charset="0"/>
              </a:rPr>
              <a:t>9</a:t>
            </a:fld>
            <a:endParaRPr dirty="0">
              <a:latin typeface="DINPro" panose="020B0504020101020102" pitchFamily="34" charset="0"/>
              <a:cs typeface="DINPro" panose="020B0504020101020102"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p29: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1" name="Google Shape;621;p29:notes"/>
          <p:cNvSpPr txBox="1">
            <a:spLocks noGrp="1"/>
          </p:cNvSpPr>
          <p:nvPr>
            <p:ph type="body" idx="1"/>
          </p:nvPr>
        </p:nvSpPr>
        <p:spPr>
          <a:xfrm>
            <a:off x="2009775" y="5441950"/>
            <a:ext cx="16084549" cy="4454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2" name="Google Shape;622;p29:notes"/>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latin typeface="DINPro" panose="020B0504020101020102" pitchFamily="34" charset="0"/>
                <a:cs typeface="DINPro" panose="020B0504020101020102" pitchFamily="34" charset="0"/>
              </a:rPr>
              <a:t>10</a:t>
            </a:fld>
            <a:endParaRPr dirty="0">
              <a:latin typeface="DINPro" panose="020B0504020101020102" pitchFamily="34" charset="0"/>
              <a:cs typeface="DINPro" panose="020B0504020101020102"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5"/>
        <p:cNvGrpSpPr/>
        <p:nvPr/>
      </p:nvGrpSpPr>
      <p:grpSpPr>
        <a:xfrm>
          <a:off x="0" y="0"/>
          <a:ext cx="0" cy="0"/>
          <a:chOff x="0" y="0"/>
          <a:chExt cx="0" cy="0"/>
        </a:xfrm>
      </p:grpSpPr>
      <p:sp>
        <p:nvSpPr>
          <p:cNvPr id="16" name="Google Shape;16;p57"/>
          <p:cNvSpPr txBox="1">
            <a:spLocks noGrp="1"/>
          </p:cNvSpPr>
          <p:nvPr>
            <p:ph type="title"/>
          </p:nvPr>
        </p:nvSpPr>
        <p:spPr>
          <a:xfrm>
            <a:off x="2765425" y="10410317"/>
            <a:ext cx="17338675" cy="500921"/>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SzPts val="1400"/>
              <a:buNone/>
              <a:defRPr b="0" i="0">
                <a:latin typeface="DINPro" panose="020B0504020101020102" pitchFamily="34" charset="0"/>
                <a:cs typeface="DINPro" panose="020B0504020101020102" pitchFamily="34"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17" name="Google Shape;17;p57"/>
          <p:cNvSpPr txBox="1">
            <a:spLocks noGrp="1"/>
          </p:cNvSpPr>
          <p:nvPr>
            <p:ph type="sldNum" idx="12"/>
          </p:nvPr>
        </p:nvSpPr>
        <p:spPr>
          <a:xfrm>
            <a:off x="2063847" y="10410317"/>
            <a:ext cx="550173" cy="500921"/>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A5A82-73A8-7D45-9A75-6581B098A4D7}"/>
              </a:ext>
            </a:extLst>
          </p:cNvPr>
          <p:cNvSpPr>
            <a:spLocks noGrp="1"/>
          </p:cNvSpPr>
          <p:nvPr>
            <p:ph type="title" hasCustomPrompt="1"/>
          </p:nvPr>
        </p:nvSpPr>
        <p:spPr/>
        <p:txBody>
          <a:bodyPr/>
          <a:lstStyle/>
          <a:p>
            <a:r>
              <a:rPr lang="en-GB" dirty="0"/>
              <a:t>CLICK TO EDIT MASTER TITLE STYLE</a:t>
            </a:r>
            <a:endParaRPr lang="en-BE" dirty="0"/>
          </a:p>
        </p:txBody>
      </p:sp>
      <p:sp>
        <p:nvSpPr>
          <p:cNvPr id="3" name="Slide Number Placeholder 2">
            <a:extLst>
              <a:ext uri="{FF2B5EF4-FFF2-40B4-BE49-F238E27FC236}">
                <a16:creationId xmlns:a16="http://schemas.microsoft.com/office/drawing/2014/main" id="{35603BAC-398E-7843-933C-9ACE264E06EF}"/>
              </a:ext>
            </a:extLst>
          </p:cNvPr>
          <p:cNvSpPr>
            <a:spLocks noGrp="1"/>
          </p:cNvSpPr>
          <p:nvPr>
            <p:ph type="sldNum" sz="quarter" idx="10"/>
          </p:nvPr>
        </p:nvSpPr>
        <p:spPr/>
        <p:txBody>
          <a:bodyPr/>
          <a:lstStyle/>
          <a:p>
            <a:fld id="{3C085EC5-4529-5443-93A8-76B24C6AD65D}" type="slidenum">
              <a:rPr lang="en-BE" smtClean="0"/>
              <a:pPr/>
              <a:t>‹N°›</a:t>
            </a:fld>
            <a:endParaRPr lang="en-BE" dirty="0"/>
          </a:p>
        </p:txBody>
      </p:sp>
    </p:spTree>
    <p:extLst>
      <p:ext uri="{BB962C8B-B14F-4D97-AF65-F5344CB8AC3E}">
        <p14:creationId xmlns:p14="http://schemas.microsoft.com/office/powerpoint/2010/main" val="2948262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4"/>
        <p:cNvGrpSpPr/>
        <p:nvPr/>
      </p:nvGrpSpPr>
      <p:grpSpPr>
        <a:xfrm>
          <a:off x="0" y="0"/>
          <a:ext cx="0" cy="0"/>
          <a:chOff x="0" y="0"/>
          <a:chExt cx="0" cy="0"/>
        </a:xfrm>
      </p:grpSpPr>
      <p:sp>
        <p:nvSpPr>
          <p:cNvPr id="25" name="Google Shape;25;p59"/>
          <p:cNvSpPr txBox="1">
            <a:spLocks noGrp="1"/>
          </p:cNvSpPr>
          <p:nvPr>
            <p:ph type="title"/>
          </p:nvPr>
        </p:nvSpPr>
        <p:spPr>
          <a:xfrm>
            <a:off x="2765425" y="10410317"/>
            <a:ext cx="14994824" cy="500921"/>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SzPts val="1400"/>
              <a:buNone/>
              <a:defRPr b="0" i="0">
                <a:latin typeface="DINPro" panose="020B0504020101020102" pitchFamily="34" charset="0"/>
                <a:cs typeface="DINPro" panose="020B0504020101020102" pitchFamily="34"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26" name="Google Shape;26;p59"/>
          <p:cNvSpPr txBox="1">
            <a:spLocks noGrp="1"/>
          </p:cNvSpPr>
          <p:nvPr>
            <p:ph type="sldNum" idx="12"/>
          </p:nvPr>
        </p:nvSpPr>
        <p:spPr>
          <a:xfrm>
            <a:off x="2063847" y="10410317"/>
            <a:ext cx="550173" cy="500921"/>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42"/>
        <p:cNvGrpSpPr/>
        <p:nvPr/>
      </p:nvGrpSpPr>
      <p:grpSpPr>
        <a:xfrm>
          <a:off x="0" y="0"/>
          <a:ext cx="0" cy="0"/>
          <a:chOff x="0" y="0"/>
          <a:chExt cx="0" cy="0"/>
        </a:xfrm>
      </p:grpSpPr>
      <p:sp>
        <p:nvSpPr>
          <p:cNvPr id="43" name="Google Shape;43;p63"/>
          <p:cNvSpPr txBox="1">
            <a:spLocks noGrp="1"/>
          </p:cNvSpPr>
          <p:nvPr>
            <p:ph type="title"/>
          </p:nvPr>
        </p:nvSpPr>
        <p:spPr>
          <a:xfrm>
            <a:off x="2765425" y="10410317"/>
            <a:ext cx="17338675" cy="500921"/>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SzPts val="1400"/>
              <a:buNone/>
              <a:defRPr b="0" i="0">
                <a:latin typeface="DINPro" panose="020B0504020101020102" pitchFamily="34" charset="0"/>
                <a:cs typeface="DINPro" panose="020B0504020101020102" pitchFamily="34"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44" name="Google Shape;44;p63"/>
          <p:cNvSpPr txBox="1">
            <a:spLocks noGrp="1"/>
          </p:cNvSpPr>
          <p:nvPr>
            <p:ph type="sldNum" idx="12"/>
          </p:nvPr>
        </p:nvSpPr>
        <p:spPr>
          <a:xfrm>
            <a:off x="2063847" y="10410317"/>
            <a:ext cx="550173" cy="500921"/>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6"/>
          <p:cNvSpPr txBox="1">
            <a:spLocks noGrp="1"/>
          </p:cNvSpPr>
          <p:nvPr>
            <p:ph type="body" idx="1"/>
          </p:nvPr>
        </p:nvSpPr>
        <p:spPr>
          <a:xfrm>
            <a:off x="1005205" y="2601150"/>
            <a:ext cx="18093690" cy="7464171"/>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8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pic>
        <p:nvPicPr>
          <p:cNvPr id="11" name="Google Shape;11;p56"/>
          <p:cNvPicPr preferRelativeResize="0"/>
          <p:nvPr/>
        </p:nvPicPr>
        <p:blipFill rotWithShape="1">
          <a:blip r:embed="rId4">
            <a:alphaModFix/>
          </a:blip>
          <a:srcRect l="34186" t="10079" r="31536" b="10079"/>
          <a:stretch/>
        </p:blipFill>
        <p:spPr>
          <a:xfrm>
            <a:off x="969435" y="10436393"/>
            <a:ext cx="685800" cy="448770"/>
          </a:xfrm>
          <a:prstGeom prst="rect">
            <a:avLst/>
          </a:prstGeom>
          <a:noFill/>
          <a:ln>
            <a:noFill/>
          </a:ln>
        </p:spPr>
      </p:pic>
      <p:cxnSp>
        <p:nvCxnSpPr>
          <p:cNvPr id="12" name="Google Shape;12;p56"/>
          <p:cNvCxnSpPr/>
          <p:nvPr/>
        </p:nvCxnSpPr>
        <p:spPr>
          <a:xfrm>
            <a:off x="1920049" y="10436393"/>
            <a:ext cx="0" cy="448770"/>
          </a:xfrm>
          <a:prstGeom prst="straightConnector1">
            <a:avLst/>
          </a:prstGeom>
          <a:noFill/>
          <a:ln w="19050" cap="flat" cmpd="sng">
            <a:solidFill>
              <a:schemeClr val="dk1"/>
            </a:solidFill>
            <a:prstDash val="solid"/>
            <a:round/>
            <a:headEnd type="none" w="sm" len="sm"/>
            <a:tailEnd type="none" w="sm" len="sm"/>
          </a:ln>
        </p:spPr>
      </p:cxnSp>
      <p:sp>
        <p:nvSpPr>
          <p:cNvPr id="13" name="Google Shape;13;p56"/>
          <p:cNvSpPr txBox="1">
            <a:spLocks noGrp="1"/>
          </p:cNvSpPr>
          <p:nvPr>
            <p:ph type="title"/>
          </p:nvPr>
        </p:nvSpPr>
        <p:spPr>
          <a:xfrm>
            <a:off x="2765426" y="10410317"/>
            <a:ext cx="16333470" cy="500921"/>
          </a:xfrm>
          <a:prstGeom prst="rect">
            <a:avLst/>
          </a:prstGeom>
          <a:noFill/>
          <a:ln>
            <a:noFill/>
          </a:ln>
        </p:spPr>
        <p:txBody>
          <a:bodyPr spcFirstLastPara="1" wrap="square" lIns="91425" tIns="45700" rIns="91425" bIns="45700" anchor="ctr" anchorCtr="0">
            <a:normAutofit/>
          </a:bodyPr>
          <a:lstStyle>
            <a:lvl1pPr marR="0" lvl="0" algn="l" rtl="0">
              <a:spcBef>
                <a:spcPts val="0"/>
              </a:spcBef>
              <a:spcAft>
                <a:spcPts val="0"/>
              </a:spcAft>
              <a:buSzPts val="1400"/>
              <a:buNone/>
              <a:defRPr sz="1400" b="0" i="0" u="none" strike="noStrike" cap="none">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4" name="Google Shape;14;p56"/>
          <p:cNvSpPr txBox="1">
            <a:spLocks noGrp="1"/>
          </p:cNvSpPr>
          <p:nvPr>
            <p:ph type="sldNum" idx="12"/>
          </p:nvPr>
        </p:nvSpPr>
        <p:spPr>
          <a:xfrm>
            <a:off x="2063847" y="10410317"/>
            <a:ext cx="550173" cy="500921"/>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400" b="0" i="0" u="none" strike="noStrike" cap="none">
                <a:solidFill>
                  <a:schemeClr val="dk1"/>
                </a:solidFill>
                <a:latin typeface="DINPro" panose="020B0504020101020102" pitchFamily="34" charset="0"/>
                <a:ea typeface="DINPro" panose="020B0504020101020102" pitchFamily="34" charset="0"/>
                <a:cs typeface="DINPro" panose="020B0504020101020102" pitchFamily="34" charset="0"/>
                <a:sym typeface="Arial"/>
              </a:defRPr>
            </a:lvl1pPr>
            <a:lvl2pPr marL="0" marR="0" lvl="1" indent="0" algn="r" rtl="0">
              <a:spcBef>
                <a:spcPts val="0"/>
              </a:spcBef>
              <a:buNone/>
              <a:defRPr sz="1400" b="0" i="0" u="none" strike="noStrike" cap="none">
                <a:solidFill>
                  <a:schemeClr val="dk1"/>
                </a:solidFill>
                <a:latin typeface="Arial"/>
                <a:ea typeface="Arial"/>
                <a:cs typeface="Arial"/>
                <a:sym typeface="Arial"/>
              </a:defRPr>
            </a:lvl2pPr>
            <a:lvl3pPr marL="0" marR="0" lvl="2" indent="0" algn="r" rtl="0">
              <a:spcBef>
                <a:spcPts val="0"/>
              </a:spcBef>
              <a:buNone/>
              <a:defRPr sz="1400" b="0" i="0" u="none" strike="noStrike" cap="none">
                <a:solidFill>
                  <a:schemeClr val="dk1"/>
                </a:solidFill>
                <a:latin typeface="Arial"/>
                <a:ea typeface="Arial"/>
                <a:cs typeface="Arial"/>
                <a:sym typeface="Arial"/>
              </a:defRPr>
            </a:lvl3pPr>
            <a:lvl4pPr marL="0" marR="0" lvl="3" indent="0" algn="r" rtl="0">
              <a:spcBef>
                <a:spcPts val="0"/>
              </a:spcBef>
              <a:buNone/>
              <a:defRPr sz="1400" b="0" i="0" u="none" strike="noStrike" cap="none">
                <a:solidFill>
                  <a:schemeClr val="dk1"/>
                </a:solidFill>
                <a:latin typeface="Arial"/>
                <a:ea typeface="Arial"/>
                <a:cs typeface="Arial"/>
                <a:sym typeface="Arial"/>
              </a:defRPr>
            </a:lvl4pPr>
            <a:lvl5pPr marL="0" marR="0" lvl="4" indent="0" algn="r" rtl="0">
              <a:spcBef>
                <a:spcPts val="0"/>
              </a:spcBef>
              <a:buNone/>
              <a:defRPr sz="1400" b="0" i="0" u="none" strike="noStrike" cap="none">
                <a:solidFill>
                  <a:schemeClr val="dk1"/>
                </a:solidFill>
                <a:latin typeface="Arial"/>
                <a:ea typeface="Arial"/>
                <a:cs typeface="Arial"/>
                <a:sym typeface="Arial"/>
              </a:defRPr>
            </a:lvl5pPr>
            <a:lvl6pPr marL="0" marR="0" lvl="5" indent="0" algn="r" rtl="0">
              <a:spcBef>
                <a:spcPts val="0"/>
              </a:spcBef>
              <a:buNone/>
              <a:defRPr sz="1400" b="0" i="0" u="none" strike="noStrike" cap="none">
                <a:solidFill>
                  <a:schemeClr val="dk1"/>
                </a:solidFill>
                <a:latin typeface="Arial"/>
                <a:ea typeface="Arial"/>
                <a:cs typeface="Arial"/>
                <a:sym typeface="Arial"/>
              </a:defRPr>
            </a:lvl6pPr>
            <a:lvl7pPr marL="0" marR="0" lvl="6" indent="0" algn="r" rtl="0">
              <a:spcBef>
                <a:spcPts val="0"/>
              </a:spcBef>
              <a:buNone/>
              <a:defRPr sz="1400" b="0" i="0" u="none" strike="noStrike" cap="none">
                <a:solidFill>
                  <a:schemeClr val="dk1"/>
                </a:solidFill>
                <a:latin typeface="Arial"/>
                <a:ea typeface="Arial"/>
                <a:cs typeface="Arial"/>
                <a:sym typeface="Arial"/>
              </a:defRPr>
            </a:lvl7pPr>
            <a:lvl8pPr marL="0" marR="0" lvl="7" indent="0" algn="r" rtl="0">
              <a:spcBef>
                <a:spcPts val="0"/>
              </a:spcBef>
              <a:buNone/>
              <a:defRPr sz="1400" b="0" i="0" u="none" strike="noStrike" cap="none">
                <a:solidFill>
                  <a:schemeClr val="dk1"/>
                </a:solidFill>
                <a:latin typeface="Arial"/>
                <a:ea typeface="Arial"/>
                <a:cs typeface="Arial"/>
                <a:sym typeface="Arial"/>
              </a:defRPr>
            </a:lvl8pPr>
            <a:lvl9pPr marL="0" marR="0" lvl="8" indent="0" algn="r" rtl="0">
              <a:spcBef>
                <a:spcPts val="0"/>
              </a:spcBef>
              <a:buNone/>
              <a:defRPr sz="1400" b="0" i="0" u="none" strike="noStrike" cap="none">
                <a:solidFill>
                  <a:schemeClr val="dk1"/>
                </a:solidFill>
                <a:latin typeface="Arial"/>
                <a:ea typeface="Arial"/>
                <a:cs typeface="Arial"/>
                <a:sym typeface="Arial"/>
              </a:defRPr>
            </a:lvl9pPr>
          </a:lstStyle>
          <a:p>
            <a:fld id="{00000000-1234-1234-1234-123412341234}" type="slidenum">
              <a:rPr lang="en-GB" smtClean="0"/>
              <a:pPr/>
              <a:t>‹N°›</a:t>
            </a:fld>
            <a:endParaRPr lang="en-GB" dirty="0"/>
          </a:p>
        </p:txBody>
      </p:sp>
    </p:spTree>
  </p:cSld>
  <p:clrMap bg1="lt1" tx1="dk1" bg2="dk2" tx2="lt2" accent1="accent1" accent2="accent2" accent3="accent3" accent4="accent4" accent5="accent5" accent6="accent6" hlink="hlink" folHlink="folHlink"/>
  <p:sldLayoutIdLst>
    <p:sldLayoutId id="2147483649" r:id="rId1"/>
    <p:sldLayoutId id="214748365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DINPro" panose="020B0504020101020102" pitchFamily="34" charset="0"/>
          <a:ea typeface="DINPro" panose="020B0504020101020102" pitchFamily="34" charset="0"/>
          <a:cs typeface="DINPro" panose="020B0504020101020102"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58"/>
          <p:cNvSpPr txBox="1">
            <a:spLocks noGrp="1"/>
          </p:cNvSpPr>
          <p:nvPr>
            <p:ph type="body" idx="1"/>
          </p:nvPr>
        </p:nvSpPr>
        <p:spPr>
          <a:xfrm>
            <a:off x="1005205" y="2601150"/>
            <a:ext cx="18093690" cy="7464171"/>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8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pic>
        <p:nvPicPr>
          <p:cNvPr id="7" name="Google Shape;11;p56">
            <a:extLst>
              <a:ext uri="{FF2B5EF4-FFF2-40B4-BE49-F238E27FC236}">
                <a16:creationId xmlns:a16="http://schemas.microsoft.com/office/drawing/2014/main" id="{AC3BC0FF-E024-CC4D-81DB-BB8E5C6A9952}"/>
              </a:ext>
            </a:extLst>
          </p:cNvPr>
          <p:cNvPicPr preferRelativeResize="0"/>
          <p:nvPr userDrawn="1"/>
        </p:nvPicPr>
        <p:blipFill rotWithShape="1">
          <a:blip r:embed="rId3">
            <a:alphaModFix/>
          </a:blip>
          <a:srcRect l="34186" t="10079" r="31536" b="10079"/>
          <a:stretch/>
        </p:blipFill>
        <p:spPr>
          <a:xfrm>
            <a:off x="969435" y="10436393"/>
            <a:ext cx="685800" cy="448770"/>
          </a:xfrm>
          <a:prstGeom prst="rect">
            <a:avLst/>
          </a:prstGeom>
          <a:noFill/>
          <a:ln>
            <a:noFill/>
          </a:ln>
        </p:spPr>
      </p:pic>
      <p:cxnSp>
        <p:nvCxnSpPr>
          <p:cNvPr id="8" name="Google Shape;12;p56">
            <a:extLst>
              <a:ext uri="{FF2B5EF4-FFF2-40B4-BE49-F238E27FC236}">
                <a16:creationId xmlns:a16="http://schemas.microsoft.com/office/drawing/2014/main" id="{EBF77B51-7871-5A47-8905-12FF896B1548}"/>
              </a:ext>
            </a:extLst>
          </p:cNvPr>
          <p:cNvCxnSpPr/>
          <p:nvPr userDrawn="1"/>
        </p:nvCxnSpPr>
        <p:spPr>
          <a:xfrm>
            <a:off x="1920049" y="10436393"/>
            <a:ext cx="0" cy="448770"/>
          </a:xfrm>
          <a:prstGeom prst="straightConnector1">
            <a:avLst/>
          </a:prstGeom>
          <a:noFill/>
          <a:ln w="19050" cap="flat" cmpd="sng">
            <a:solidFill>
              <a:schemeClr val="dk1"/>
            </a:solidFill>
            <a:prstDash val="solid"/>
            <a:round/>
            <a:headEnd type="none" w="sm" len="sm"/>
            <a:tailEnd type="none" w="sm" len="sm"/>
          </a:ln>
        </p:spPr>
      </p:cxnSp>
      <p:sp>
        <p:nvSpPr>
          <p:cNvPr id="9" name="Google Shape;13;p56">
            <a:extLst>
              <a:ext uri="{FF2B5EF4-FFF2-40B4-BE49-F238E27FC236}">
                <a16:creationId xmlns:a16="http://schemas.microsoft.com/office/drawing/2014/main" id="{89864D2E-40E6-D24D-86FA-97833E4B6C33}"/>
              </a:ext>
            </a:extLst>
          </p:cNvPr>
          <p:cNvSpPr txBox="1">
            <a:spLocks noGrp="1"/>
          </p:cNvSpPr>
          <p:nvPr>
            <p:ph type="title"/>
          </p:nvPr>
        </p:nvSpPr>
        <p:spPr>
          <a:xfrm>
            <a:off x="2765426" y="10410317"/>
            <a:ext cx="16333470" cy="500921"/>
          </a:xfrm>
          <a:prstGeom prst="rect">
            <a:avLst/>
          </a:prstGeom>
          <a:noFill/>
          <a:ln>
            <a:noFill/>
          </a:ln>
        </p:spPr>
        <p:txBody>
          <a:bodyPr spcFirstLastPara="1" wrap="square" lIns="91425" tIns="45700" rIns="91425" bIns="45700" anchor="ctr" anchorCtr="0">
            <a:normAutofit/>
          </a:bodyPr>
          <a:lstStyle>
            <a:lvl1pPr marR="0" lvl="0" algn="l" rtl="0">
              <a:spcBef>
                <a:spcPts val="0"/>
              </a:spcBef>
              <a:spcAft>
                <a:spcPts val="0"/>
              </a:spcAft>
              <a:buSzPts val="1400"/>
              <a:buNone/>
              <a:defRPr sz="1400" b="0" i="0" u="none" strike="noStrike" cap="none">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0" name="Google Shape;14;p56">
            <a:extLst>
              <a:ext uri="{FF2B5EF4-FFF2-40B4-BE49-F238E27FC236}">
                <a16:creationId xmlns:a16="http://schemas.microsoft.com/office/drawing/2014/main" id="{26777F69-0260-984D-93F0-AF19AD03BEA4}"/>
              </a:ext>
            </a:extLst>
          </p:cNvPr>
          <p:cNvSpPr txBox="1">
            <a:spLocks noGrp="1"/>
          </p:cNvSpPr>
          <p:nvPr>
            <p:ph type="sldNum" idx="4"/>
          </p:nvPr>
        </p:nvSpPr>
        <p:spPr>
          <a:xfrm>
            <a:off x="2063847" y="10410317"/>
            <a:ext cx="550173" cy="500921"/>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400" b="0" i="0" u="none" strike="noStrike" cap="none">
                <a:solidFill>
                  <a:schemeClr val="dk1"/>
                </a:solidFill>
                <a:latin typeface="DINPro" panose="020B0504020101020102" pitchFamily="34" charset="0"/>
                <a:ea typeface="DINPro" panose="020B0504020101020102" pitchFamily="34" charset="0"/>
                <a:cs typeface="DINPro" panose="020B0504020101020102" pitchFamily="34" charset="0"/>
                <a:sym typeface="Arial"/>
              </a:defRPr>
            </a:lvl1pPr>
            <a:lvl2pPr marL="0" marR="0" lvl="1" indent="0" algn="r" rtl="0">
              <a:spcBef>
                <a:spcPts val="0"/>
              </a:spcBef>
              <a:buNone/>
              <a:defRPr sz="1400" b="0" i="0" u="none" strike="noStrike" cap="none">
                <a:solidFill>
                  <a:schemeClr val="dk1"/>
                </a:solidFill>
                <a:latin typeface="Arial"/>
                <a:ea typeface="Arial"/>
                <a:cs typeface="Arial"/>
                <a:sym typeface="Arial"/>
              </a:defRPr>
            </a:lvl2pPr>
            <a:lvl3pPr marL="0" marR="0" lvl="2" indent="0" algn="r" rtl="0">
              <a:spcBef>
                <a:spcPts val="0"/>
              </a:spcBef>
              <a:buNone/>
              <a:defRPr sz="1400" b="0" i="0" u="none" strike="noStrike" cap="none">
                <a:solidFill>
                  <a:schemeClr val="dk1"/>
                </a:solidFill>
                <a:latin typeface="Arial"/>
                <a:ea typeface="Arial"/>
                <a:cs typeface="Arial"/>
                <a:sym typeface="Arial"/>
              </a:defRPr>
            </a:lvl3pPr>
            <a:lvl4pPr marL="0" marR="0" lvl="3" indent="0" algn="r" rtl="0">
              <a:spcBef>
                <a:spcPts val="0"/>
              </a:spcBef>
              <a:buNone/>
              <a:defRPr sz="1400" b="0" i="0" u="none" strike="noStrike" cap="none">
                <a:solidFill>
                  <a:schemeClr val="dk1"/>
                </a:solidFill>
                <a:latin typeface="Arial"/>
                <a:ea typeface="Arial"/>
                <a:cs typeface="Arial"/>
                <a:sym typeface="Arial"/>
              </a:defRPr>
            </a:lvl4pPr>
            <a:lvl5pPr marL="0" marR="0" lvl="4" indent="0" algn="r" rtl="0">
              <a:spcBef>
                <a:spcPts val="0"/>
              </a:spcBef>
              <a:buNone/>
              <a:defRPr sz="1400" b="0" i="0" u="none" strike="noStrike" cap="none">
                <a:solidFill>
                  <a:schemeClr val="dk1"/>
                </a:solidFill>
                <a:latin typeface="Arial"/>
                <a:ea typeface="Arial"/>
                <a:cs typeface="Arial"/>
                <a:sym typeface="Arial"/>
              </a:defRPr>
            </a:lvl5pPr>
            <a:lvl6pPr marL="0" marR="0" lvl="5" indent="0" algn="r" rtl="0">
              <a:spcBef>
                <a:spcPts val="0"/>
              </a:spcBef>
              <a:buNone/>
              <a:defRPr sz="1400" b="0" i="0" u="none" strike="noStrike" cap="none">
                <a:solidFill>
                  <a:schemeClr val="dk1"/>
                </a:solidFill>
                <a:latin typeface="Arial"/>
                <a:ea typeface="Arial"/>
                <a:cs typeface="Arial"/>
                <a:sym typeface="Arial"/>
              </a:defRPr>
            </a:lvl6pPr>
            <a:lvl7pPr marL="0" marR="0" lvl="6" indent="0" algn="r" rtl="0">
              <a:spcBef>
                <a:spcPts val="0"/>
              </a:spcBef>
              <a:buNone/>
              <a:defRPr sz="1400" b="0" i="0" u="none" strike="noStrike" cap="none">
                <a:solidFill>
                  <a:schemeClr val="dk1"/>
                </a:solidFill>
                <a:latin typeface="Arial"/>
                <a:ea typeface="Arial"/>
                <a:cs typeface="Arial"/>
                <a:sym typeface="Arial"/>
              </a:defRPr>
            </a:lvl7pPr>
            <a:lvl8pPr marL="0" marR="0" lvl="7" indent="0" algn="r" rtl="0">
              <a:spcBef>
                <a:spcPts val="0"/>
              </a:spcBef>
              <a:buNone/>
              <a:defRPr sz="1400" b="0" i="0" u="none" strike="noStrike" cap="none">
                <a:solidFill>
                  <a:schemeClr val="dk1"/>
                </a:solidFill>
                <a:latin typeface="Arial"/>
                <a:ea typeface="Arial"/>
                <a:cs typeface="Arial"/>
                <a:sym typeface="Arial"/>
              </a:defRPr>
            </a:lvl8pPr>
            <a:lvl9pPr marL="0" marR="0" lvl="8" indent="0" algn="r" rtl="0">
              <a:spcBef>
                <a:spcPts val="0"/>
              </a:spcBef>
              <a:buNone/>
              <a:defRPr sz="1400" b="0" i="0" u="none" strike="noStrike" cap="none">
                <a:solidFill>
                  <a:schemeClr val="dk1"/>
                </a:solidFill>
                <a:latin typeface="Arial"/>
                <a:ea typeface="Arial"/>
                <a:cs typeface="Arial"/>
                <a:sym typeface="Arial"/>
              </a:defRPr>
            </a:lvl9pPr>
          </a:lstStyle>
          <a:p>
            <a:fld id="{00000000-1234-1234-1234-123412341234}" type="slidenum">
              <a:rPr lang="en-GB" smtClean="0"/>
              <a:pPr/>
              <a:t>‹N°›</a:t>
            </a:fld>
            <a:endParaRPr lang="en-GB" dirty="0"/>
          </a:p>
        </p:txBody>
      </p:sp>
    </p:spTree>
  </p:cSld>
  <p:clrMap bg1="lt1" tx1="dk1" bg2="dk2" tx2="lt2" accent1="accent1" accent2="accent2" accent3="accent3" accent4="accent4" accent5="accent5" accent6="accent6" hlink="hlink" folHlink="folHlink"/>
  <p:sldLayoutIdLst>
    <p:sldLayoutId id="2147483651"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DINPro" panose="020B0504020101020102" pitchFamily="34" charset="0"/>
          <a:ea typeface="DINPro" panose="020B0504020101020102" pitchFamily="34" charset="0"/>
          <a:cs typeface="DINPro" panose="020B0504020101020102"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97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101820"/>
        </a:solidFill>
        <a:effectLst/>
      </p:bgPr>
    </p:bg>
    <p:spTree>
      <p:nvGrpSpPr>
        <p:cNvPr id="1" name="Shape 36"/>
        <p:cNvGrpSpPr/>
        <p:nvPr/>
      </p:nvGrpSpPr>
      <p:grpSpPr>
        <a:xfrm>
          <a:off x="0" y="0"/>
          <a:ext cx="0" cy="0"/>
          <a:chOff x="0" y="0"/>
          <a:chExt cx="0" cy="0"/>
        </a:xfrm>
      </p:grpSpPr>
      <p:sp>
        <p:nvSpPr>
          <p:cNvPr id="37" name="Google Shape;37;p62"/>
          <p:cNvSpPr txBox="1">
            <a:spLocks noGrp="1"/>
          </p:cNvSpPr>
          <p:nvPr>
            <p:ph type="body" idx="1"/>
          </p:nvPr>
        </p:nvSpPr>
        <p:spPr>
          <a:xfrm>
            <a:off x="1005205" y="1986176"/>
            <a:ext cx="18093690" cy="7464171"/>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8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pic>
        <p:nvPicPr>
          <p:cNvPr id="38" name="Google Shape;38;p62"/>
          <p:cNvPicPr preferRelativeResize="0"/>
          <p:nvPr/>
        </p:nvPicPr>
        <p:blipFill rotWithShape="1">
          <a:blip r:embed="rId3">
            <a:alphaModFix/>
          </a:blip>
          <a:srcRect l="36450" t="10197" r="27877" b="5321"/>
          <a:stretch/>
        </p:blipFill>
        <p:spPr>
          <a:xfrm>
            <a:off x="1005204" y="10436393"/>
            <a:ext cx="716111" cy="474845"/>
          </a:xfrm>
          <a:prstGeom prst="rect">
            <a:avLst/>
          </a:prstGeom>
          <a:noFill/>
          <a:ln>
            <a:noFill/>
          </a:ln>
        </p:spPr>
      </p:pic>
      <p:cxnSp>
        <p:nvCxnSpPr>
          <p:cNvPr id="39" name="Google Shape;39;p62"/>
          <p:cNvCxnSpPr/>
          <p:nvPr/>
        </p:nvCxnSpPr>
        <p:spPr>
          <a:xfrm>
            <a:off x="1920049" y="10436393"/>
            <a:ext cx="0" cy="448770"/>
          </a:xfrm>
          <a:prstGeom prst="straightConnector1">
            <a:avLst/>
          </a:prstGeom>
          <a:noFill/>
          <a:ln w="19050" cap="flat" cmpd="sng">
            <a:solidFill>
              <a:schemeClr val="lt1"/>
            </a:solidFill>
            <a:prstDash val="solid"/>
            <a:round/>
            <a:headEnd type="none" w="sm" len="sm"/>
            <a:tailEnd type="none" w="sm" len="sm"/>
          </a:ln>
        </p:spPr>
      </p:cxnSp>
      <p:sp>
        <p:nvSpPr>
          <p:cNvPr id="40" name="Google Shape;40;p62"/>
          <p:cNvSpPr txBox="1">
            <a:spLocks noGrp="1"/>
          </p:cNvSpPr>
          <p:nvPr>
            <p:ph type="title"/>
          </p:nvPr>
        </p:nvSpPr>
        <p:spPr>
          <a:xfrm>
            <a:off x="2765426" y="10410317"/>
            <a:ext cx="16333470" cy="500921"/>
          </a:xfrm>
          <a:prstGeom prst="rect">
            <a:avLst/>
          </a:prstGeom>
          <a:noFill/>
          <a:ln>
            <a:noFill/>
          </a:ln>
        </p:spPr>
        <p:txBody>
          <a:bodyPr spcFirstLastPara="1" wrap="square" lIns="91425" tIns="45700" rIns="91425" bIns="45700" anchor="ctr" anchorCtr="0">
            <a:normAutofit/>
          </a:bodyPr>
          <a:lstStyle>
            <a:lvl1pPr marR="0" lvl="0" algn="l" rtl="0">
              <a:spcBef>
                <a:spcPts val="0"/>
              </a:spcBef>
              <a:spcAft>
                <a:spcPts val="0"/>
              </a:spcAft>
              <a:buSzPts val="1400"/>
              <a:buNone/>
              <a:defRPr sz="1400" b="0"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41" name="Google Shape;41;p62"/>
          <p:cNvSpPr txBox="1">
            <a:spLocks noGrp="1"/>
          </p:cNvSpPr>
          <p:nvPr>
            <p:ph type="sldNum" idx="12"/>
          </p:nvPr>
        </p:nvSpPr>
        <p:spPr>
          <a:xfrm>
            <a:off x="2063847" y="10410317"/>
            <a:ext cx="550173" cy="500921"/>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400" b="0" i="0">
                <a:solidFill>
                  <a:schemeClr val="lt1"/>
                </a:solidFill>
                <a:latin typeface="DINPro" panose="020B0504020101020102" pitchFamily="34" charset="0"/>
                <a:ea typeface="DINPro" panose="020B0504020101020102" pitchFamily="34" charset="0"/>
                <a:cs typeface="DINPro" panose="020B0504020101020102" pitchFamily="34" charset="0"/>
                <a:sym typeface="Arial"/>
              </a:defRPr>
            </a:lvl1pPr>
            <a:lvl2pPr marL="0" marR="0" lvl="1" indent="0" algn="r" rtl="0">
              <a:spcBef>
                <a:spcPts val="0"/>
              </a:spcBef>
              <a:buNone/>
              <a:defRPr sz="1400" b="0" i="0">
                <a:solidFill>
                  <a:schemeClr val="lt1"/>
                </a:solidFill>
                <a:latin typeface="Arial"/>
                <a:ea typeface="Arial"/>
                <a:cs typeface="Arial"/>
                <a:sym typeface="Arial"/>
              </a:defRPr>
            </a:lvl2pPr>
            <a:lvl3pPr marL="0" marR="0" lvl="2" indent="0" algn="r" rtl="0">
              <a:spcBef>
                <a:spcPts val="0"/>
              </a:spcBef>
              <a:buNone/>
              <a:defRPr sz="1400" b="0" i="0">
                <a:solidFill>
                  <a:schemeClr val="lt1"/>
                </a:solidFill>
                <a:latin typeface="Arial"/>
                <a:ea typeface="Arial"/>
                <a:cs typeface="Arial"/>
                <a:sym typeface="Arial"/>
              </a:defRPr>
            </a:lvl3pPr>
            <a:lvl4pPr marL="0" marR="0" lvl="3" indent="0" algn="r" rtl="0">
              <a:spcBef>
                <a:spcPts val="0"/>
              </a:spcBef>
              <a:buNone/>
              <a:defRPr sz="1400" b="0" i="0">
                <a:solidFill>
                  <a:schemeClr val="lt1"/>
                </a:solidFill>
                <a:latin typeface="Arial"/>
                <a:ea typeface="Arial"/>
                <a:cs typeface="Arial"/>
                <a:sym typeface="Arial"/>
              </a:defRPr>
            </a:lvl4pPr>
            <a:lvl5pPr marL="0" marR="0" lvl="4" indent="0" algn="r" rtl="0">
              <a:spcBef>
                <a:spcPts val="0"/>
              </a:spcBef>
              <a:buNone/>
              <a:defRPr sz="1400" b="0" i="0">
                <a:solidFill>
                  <a:schemeClr val="lt1"/>
                </a:solidFill>
                <a:latin typeface="Arial"/>
                <a:ea typeface="Arial"/>
                <a:cs typeface="Arial"/>
                <a:sym typeface="Arial"/>
              </a:defRPr>
            </a:lvl5pPr>
            <a:lvl6pPr marL="0" marR="0" lvl="5" indent="0" algn="r" rtl="0">
              <a:spcBef>
                <a:spcPts val="0"/>
              </a:spcBef>
              <a:buNone/>
              <a:defRPr sz="1400" b="0" i="0">
                <a:solidFill>
                  <a:schemeClr val="lt1"/>
                </a:solidFill>
                <a:latin typeface="Arial"/>
                <a:ea typeface="Arial"/>
                <a:cs typeface="Arial"/>
                <a:sym typeface="Arial"/>
              </a:defRPr>
            </a:lvl6pPr>
            <a:lvl7pPr marL="0" marR="0" lvl="6" indent="0" algn="r" rtl="0">
              <a:spcBef>
                <a:spcPts val="0"/>
              </a:spcBef>
              <a:buNone/>
              <a:defRPr sz="1400" b="0" i="0">
                <a:solidFill>
                  <a:schemeClr val="lt1"/>
                </a:solidFill>
                <a:latin typeface="Arial"/>
                <a:ea typeface="Arial"/>
                <a:cs typeface="Arial"/>
                <a:sym typeface="Arial"/>
              </a:defRPr>
            </a:lvl7pPr>
            <a:lvl8pPr marL="0" marR="0" lvl="7" indent="0" algn="r" rtl="0">
              <a:spcBef>
                <a:spcPts val="0"/>
              </a:spcBef>
              <a:buNone/>
              <a:defRPr sz="1400" b="0" i="0">
                <a:solidFill>
                  <a:schemeClr val="lt1"/>
                </a:solidFill>
                <a:latin typeface="Arial"/>
                <a:ea typeface="Arial"/>
                <a:cs typeface="Arial"/>
                <a:sym typeface="Arial"/>
              </a:defRPr>
            </a:lvl8pPr>
            <a:lvl9pPr marL="0" marR="0" lvl="8" indent="0" algn="r" rtl="0">
              <a:spcBef>
                <a:spcPts val="0"/>
              </a:spcBef>
              <a:buNone/>
              <a:defRPr sz="1400" b="0" i="0">
                <a:solidFill>
                  <a:schemeClr val="lt1"/>
                </a:solidFill>
                <a:latin typeface="Arial"/>
                <a:ea typeface="Arial"/>
                <a:cs typeface="Arial"/>
                <a:sym typeface="Arial"/>
              </a:defRPr>
            </a:lvl9pPr>
          </a:lstStyle>
          <a:p>
            <a:fld id="{00000000-1234-1234-1234-123412341234}" type="slidenum">
              <a:rPr lang="en-GB" smtClean="0"/>
              <a:pPr/>
              <a:t>‹N°›</a:t>
            </a:fld>
            <a:endParaRPr lang="en-GB" dirty="0"/>
          </a:p>
        </p:txBody>
      </p:sp>
    </p:spTree>
  </p:cSld>
  <p:clrMap bg1="lt1" tx1="dk1" bg2="dk2" tx2="lt2" accent1="accent1" accent2="accent2" accent3="accent3" accent4="accent4" accent5="accent5" accent6="accent6" hlink="hlink" folHlink="folHlink"/>
  <p:sldLayoutIdLst>
    <p:sldLayoutId id="2147483655"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DINPro" panose="020B0504020101020102" pitchFamily="34" charset="0"/>
          <a:ea typeface="DINPro" panose="020B0504020101020102" pitchFamily="34" charset="0"/>
          <a:cs typeface="DINPro" panose="020B0504020101020102"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97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slides/_rels/slide11.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18" Type="http://schemas.openxmlformats.org/officeDocument/2006/relationships/image" Target="../media/image66.png"/><Relationship Id="rId3" Type="http://schemas.openxmlformats.org/officeDocument/2006/relationships/image" Target="../media/image52.png"/><Relationship Id="rId7" Type="http://schemas.openxmlformats.org/officeDocument/2006/relationships/image" Target="../media/image55.png"/><Relationship Id="rId12" Type="http://schemas.openxmlformats.org/officeDocument/2006/relationships/image" Target="../media/image60.png"/><Relationship Id="rId17" Type="http://schemas.openxmlformats.org/officeDocument/2006/relationships/image" Target="../media/image65.png"/><Relationship Id="rId2" Type="http://schemas.openxmlformats.org/officeDocument/2006/relationships/notesSlide" Target="../notesSlides/notesSlide10.xml"/><Relationship Id="rId16" Type="http://schemas.openxmlformats.org/officeDocument/2006/relationships/image" Target="../media/image64.png"/><Relationship Id="rId1" Type="http://schemas.openxmlformats.org/officeDocument/2006/relationships/slideLayout" Target="../slideLayouts/slideLayout1.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5" Type="http://schemas.openxmlformats.org/officeDocument/2006/relationships/image" Target="../media/image63.png"/><Relationship Id="rId10" Type="http://schemas.openxmlformats.org/officeDocument/2006/relationships/image" Target="../media/image58.png"/><Relationship Id="rId4" Type="http://schemas.microsoft.com/office/2007/relationships/hdphoto" Target="../media/hdphoto1.wdp"/><Relationship Id="rId9" Type="http://schemas.openxmlformats.org/officeDocument/2006/relationships/image" Target="../media/image57.png"/><Relationship Id="rId14" Type="http://schemas.openxmlformats.org/officeDocument/2006/relationships/image" Target="../media/image6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 Id="rId9" Type="http://schemas.openxmlformats.org/officeDocument/2006/relationships/image" Target="../media/image73.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customXml" Target="../ink/ink1.xml"/><Relationship Id="rId3" Type="http://schemas.openxmlformats.org/officeDocument/2006/relationships/image" Target="../media/image74.jpg"/><Relationship Id="rId7" Type="http://schemas.openxmlformats.org/officeDocument/2006/relationships/image" Target="../media/image7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76.jpg"/><Relationship Id="rId5" Type="http://schemas.openxmlformats.org/officeDocument/2006/relationships/image" Target="../media/image26.png"/><Relationship Id="rId10" Type="http://schemas.openxmlformats.org/officeDocument/2006/relationships/image" Target="../media/image78.png"/><Relationship Id="rId4" Type="http://schemas.openxmlformats.org/officeDocument/2006/relationships/image" Target="../media/image75.png"/><Relationship Id="rId9" Type="http://schemas.openxmlformats.org/officeDocument/2006/relationships/image" Target="../media/image1240.png"/></Relationships>
</file>

<file path=ppt/slides/_rels/slide18.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4.jpg"/><Relationship Id="rId7"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76.jpg"/><Relationship Id="rId5" Type="http://schemas.openxmlformats.org/officeDocument/2006/relationships/image" Target="../media/image77.png"/><Relationship Id="rId4" Type="http://schemas.openxmlformats.org/officeDocument/2006/relationships/image" Target="../media/image75.png"/></Relationships>
</file>

<file path=ppt/slides/_rels/slide19.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4.jpg"/><Relationship Id="rId7"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76.jpg"/><Relationship Id="rId5" Type="http://schemas.openxmlformats.org/officeDocument/2006/relationships/image" Target="../media/image77.png"/><Relationship Id="rId4" Type="http://schemas.openxmlformats.org/officeDocument/2006/relationships/image" Target="../media/image7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74.jpg"/><Relationship Id="rId7" Type="http://schemas.openxmlformats.org/officeDocument/2006/relationships/image" Target="../media/image78.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76.jpg"/><Relationship Id="rId5" Type="http://schemas.openxmlformats.org/officeDocument/2006/relationships/image" Target="../media/image77.png"/><Relationship Id="rId4" Type="http://schemas.openxmlformats.org/officeDocument/2006/relationships/image" Target="../media/image75.png"/></Relationships>
</file>

<file path=ppt/slides/_rels/slide21.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25.png"/><Relationship Id="rId7" Type="http://schemas.openxmlformats.org/officeDocument/2006/relationships/image" Target="../media/image76.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77.png"/><Relationship Id="rId5" Type="http://schemas.openxmlformats.org/officeDocument/2006/relationships/image" Target="../media/image75.png"/><Relationship Id="rId4" Type="http://schemas.openxmlformats.org/officeDocument/2006/relationships/image" Target="../media/image74.jpg"/></Relationships>
</file>

<file path=ppt/slides/_rels/slide22.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4.jpg"/><Relationship Id="rId7"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76.jpg"/><Relationship Id="rId5" Type="http://schemas.openxmlformats.org/officeDocument/2006/relationships/image" Target="../media/image77.png"/><Relationship Id="rId4" Type="http://schemas.openxmlformats.org/officeDocument/2006/relationships/image" Target="../media/image75.png"/></Relationships>
</file>

<file path=ppt/slides/_rels/slide23.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7.jp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sv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3.pn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jpg"/><Relationship Id="rId18" Type="http://schemas.openxmlformats.org/officeDocument/2006/relationships/image" Target="../media/image43.png"/><Relationship Id="rId3" Type="http://schemas.openxmlformats.org/officeDocument/2006/relationships/image" Target="../media/image28.jpg"/><Relationship Id="rId7" Type="http://schemas.openxmlformats.org/officeDocument/2006/relationships/image" Target="../media/image32.png"/><Relationship Id="rId12" Type="http://schemas.openxmlformats.org/officeDocument/2006/relationships/image" Target="../media/image37.png"/><Relationship Id="rId17" Type="http://schemas.openxmlformats.org/officeDocument/2006/relationships/image" Target="../media/image42.png"/><Relationship Id="rId2" Type="http://schemas.openxmlformats.org/officeDocument/2006/relationships/notesSlide" Target="../notesSlides/notesSlide7.xml"/><Relationship Id="rId16" Type="http://schemas.openxmlformats.org/officeDocument/2006/relationships/image" Target="../media/image41.png"/><Relationship Id="rId20" Type="http://schemas.openxmlformats.org/officeDocument/2006/relationships/image" Target="../media/image45.png"/><Relationship Id="rId1" Type="http://schemas.openxmlformats.org/officeDocument/2006/relationships/slideLayout" Target="../slideLayouts/slideLayout1.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jpg"/><Relationship Id="rId15" Type="http://schemas.openxmlformats.org/officeDocument/2006/relationships/image" Target="../media/image40.png"/><Relationship Id="rId10" Type="http://schemas.openxmlformats.org/officeDocument/2006/relationships/image" Target="../media/image35.png"/><Relationship Id="rId19" Type="http://schemas.openxmlformats.org/officeDocument/2006/relationships/image" Target="../media/image44.png"/><Relationship Id="rId4" Type="http://schemas.openxmlformats.org/officeDocument/2006/relationships/image" Target="../media/image29.jpg"/><Relationship Id="rId9" Type="http://schemas.openxmlformats.org/officeDocument/2006/relationships/image" Target="../media/image34.jpg"/><Relationship Id="rId14" Type="http://schemas.openxmlformats.org/officeDocument/2006/relationships/image" Target="../media/image3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 name="Rechthoek 6">
            <a:extLst>
              <a:ext uri="{FF2B5EF4-FFF2-40B4-BE49-F238E27FC236}">
                <a16:creationId xmlns:a16="http://schemas.microsoft.com/office/drawing/2014/main" id="{C9533F9C-0FE2-5242-8E56-E5FD80982B24}"/>
              </a:ext>
            </a:extLst>
          </p:cNvPr>
          <p:cNvSpPr/>
          <p:nvPr/>
        </p:nvSpPr>
        <p:spPr>
          <a:xfrm>
            <a:off x="0" y="0"/>
            <a:ext cx="20116094" cy="11121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cxnSp>
        <p:nvCxnSpPr>
          <p:cNvPr id="15" name="Google Shape;347;p17"/>
          <p:cNvCxnSpPr/>
          <p:nvPr/>
        </p:nvCxnSpPr>
        <p:spPr>
          <a:xfrm>
            <a:off x="-11994" y="11217275"/>
            <a:ext cx="20116094" cy="0"/>
          </a:xfrm>
          <a:prstGeom prst="straightConnector1">
            <a:avLst/>
          </a:prstGeom>
          <a:noFill/>
          <a:ln w="203200" cap="flat" cmpd="sng">
            <a:solidFill>
              <a:srgbClr val="FF0000"/>
            </a:solidFill>
            <a:prstDash val="solid"/>
            <a:round/>
            <a:headEnd type="none" w="sm" len="sm"/>
            <a:tailEnd type="none" w="sm" len="sm"/>
          </a:ln>
        </p:spPr>
      </p:cxnSp>
      <p:sp>
        <p:nvSpPr>
          <p:cNvPr id="16" name="Google Shape;51;p1"/>
          <p:cNvSpPr txBox="1"/>
          <p:nvPr/>
        </p:nvSpPr>
        <p:spPr>
          <a:xfrm>
            <a:off x="2081477" y="4159484"/>
            <a:ext cx="3220720" cy="402590"/>
          </a:xfrm>
          <a:prstGeom prst="rect">
            <a:avLst/>
          </a:prstGeom>
          <a:noFill/>
          <a:ln>
            <a:noFill/>
          </a:ln>
        </p:spPr>
        <p:txBody>
          <a:bodyPr spcFirstLastPara="1" wrap="square" lIns="0" tIns="15225" rIns="0" bIns="0" anchor="t" anchorCtr="0">
            <a:spAutoFit/>
          </a:bodyPr>
          <a:lstStyle/>
          <a:p>
            <a:pPr marL="12700" marR="0" lvl="0" indent="0" algn="l" rtl="0">
              <a:lnSpc>
                <a:spcPct val="100000"/>
              </a:lnSpc>
              <a:spcBef>
                <a:spcPts val="0"/>
              </a:spcBef>
              <a:spcAft>
                <a:spcPts val="0"/>
              </a:spcAft>
              <a:buNone/>
            </a:pPr>
            <a:r>
              <a:rPr lang="en-GB" sz="2450" u="none" strike="noStrike" cap="none" dirty="0">
                <a:solidFill>
                  <a:schemeClr val="tx1"/>
                </a:solidFill>
                <a:latin typeface="DINPro" panose="020B0504020101020102" pitchFamily="34" charset="0"/>
                <a:cs typeface="DINPro" panose="020B0504020101020102" pitchFamily="34" charset="0"/>
                <a:sym typeface="Arial"/>
              </a:rPr>
              <a:t>PRESENTE</a:t>
            </a:r>
            <a:endParaRPr sz="2450" u="none" strike="noStrike" cap="none" dirty="0">
              <a:solidFill>
                <a:schemeClr val="tx1"/>
              </a:solidFill>
              <a:latin typeface="DINPro" panose="020B0504020101020102" pitchFamily="34" charset="0"/>
              <a:cs typeface="DINPro" panose="020B0504020101020102" pitchFamily="34" charset="0"/>
              <a:sym typeface="Arial"/>
            </a:endParaRPr>
          </a:p>
        </p:txBody>
      </p:sp>
      <p:cxnSp>
        <p:nvCxnSpPr>
          <p:cNvPr id="12" name="Google Shape;347;p17"/>
          <p:cNvCxnSpPr/>
          <p:nvPr/>
        </p:nvCxnSpPr>
        <p:spPr>
          <a:xfrm>
            <a:off x="0" y="11217275"/>
            <a:ext cx="20116094" cy="0"/>
          </a:xfrm>
          <a:prstGeom prst="straightConnector1">
            <a:avLst/>
          </a:prstGeom>
          <a:noFill/>
          <a:ln w="203200" cap="flat" cmpd="sng">
            <a:solidFill>
              <a:srgbClr val="FF0000"/>
            </a:solidFill>
            <a:prstDash val="solid"/>
            <a:round/>
            <a:headEnd type="none" w="sm" len="sm"/>
            <a:tailEnd type="none" w="sm" len="sm"/>
          </a:ln>
        </p:spPr>
      </p:cxnSp>
      <p:pic>
        <p:nvPicPr>
          <p:cNvPr id="29" name="Afbeelding 28" descr="Afbeelding met fiets, transport, zitten, wiel&#10;&#10;Automatisch gegenereerde beschrijving">
            <a:extLst>
              <a:ext uri="{FF2B5EF4-FFF2-40B4-BE49-F238E27FC236}">
                <a16:creationId xmlns:a16="http://schemas.microsoft.com/office/drawing/2014/main" id="{E34B51C0-EEB9-0D44-BC3C-922362801689}"/>
              </a:ext>
            </a:extLst>
          </p:cNvPr>
          <p:cNvPicPr>
            <a:picLocks noChangeAspect="1"/>
          </p:cNvPicPr>
          <p:nvPr/>
        </p:nvPicPr>
        <p:blipFill>
          <a:blip r:embed="rId3"/>
          <a:stretch>
            <a:fillRect/>
          </a:stretch>
        </p:blipFill>
        <p:spPr>
          <a:xfrm>
            <a:off x="11504140" y="2094388"/>
            <a:ext cx="7316701" cy="7316701"/>
          </a:xfrm>
          <a:prstGeom prst="rect">
            <a:avLst/>
          </a:prstGeom>
        </p:spPr>
      </p:pic>
      <p:sp>
        <p:nvSpPr>
          <p:cNvPr id="33" name="Google Shape;70;p64">
            <a:extLst>
              <a:ext uri="{FF2B5EF4-FFF2-40B4-BE49-F238E27FC236}">
                <a16:creationId xmlns:a16="http://schemas.microsoft.com/office/drawing/2014/main" id="{84B59ACD-34D9-6C47-9E3D-D59252D799CE}"/>
              </a:ext>
            </a:extLst>
          </p:cNvPr>
          <p:cNvSpPr txBox="1"/>
          <p:nvPr/>
        </p:nvSpPr>
        <p:spPr>
          <a:xfrm>
            <a:off x="2925327" y="9868507"/>
            <a:ext cx="2749399" cy="201978"/>
          </a:xfrm>
          <a:prstGeom prst="rect">
            <a:avLst/>
          </a:prstGeom>
          <a:noFill/>
          <a:ln>
            <a:noFill/>
          </a:ln>
        </p:spPr>
        <p:txBody>
          <a:bodyPr spcFirstLastPara="1" wrap="square" lIns="0" tIns="17125" rIns="0" bIns="0" anchor="t" anchorCtr="0">
            <a:spAutoFit/>
          </a:bodyPr>
          <a:lstStyle/>
          <a:p>
            <a:pPr marL="12700" marR="0" lvl="0" indent="0" algn="l" rtl="0">
              <a:lnSpc>
                <a:spcPct val="100000"/>
              </a:lnSpc>
              <a:spcBef>
                <a:spcPts val="0"/>
              </a:spcBef>
              <a:spcAft>
                <a:spcPts val="0"/>
              </a:spcAft>
              <a:buClr>
                <a:srgbClr val="000000"/>
              </a:buClr>
              <a:buSzPts val="1200"/>
              <a:buFont typeface="Arial"/>
              <a:buNone/>
            </a:pPr>
            <a:r>
              <a:rPr lang="en-GB" sz="1200" b="0" i="0" u="none" strike="noStrike" cap="none" dirty="0">
                <a:solidFill>
                  <a:schemeClr val="dk1"/>
                </a:solidFill>
                <a:latin typeface="Arial"/>
                <a:ea typeface="Arial"/>
                <a:cs typeface="Arial"/>
                <a:sym typeface="Arial"/>
              </a:rPr>
              <a:t>2020 © BRIDGESTONE</a:t>
            </a:r>
            <a:endParaRPr sz="1200" b="0" i="0" u="none" strike="noStrike" cap="none" dirty="0">
              <a:solidFill>
                <a:schemeClr val="dk1"/>
              </a:solidFill>
              <a:latin typeface="Arial"/>
              <a:ea typeface="Arial"/>
              <a:cs typeface="Arial"/>
              <a:sym typeface="Arial"/>
            </a:endParaRPr>
          </a:p>
        </p:txBody>
      </p:sp>
      <p:pic>
        <p:nvPicPr>
          <p:cNvPr id="27" name="Google Shape;11;p56">
            <a:extLst>
              <a:ext uri="{FF2B5EF4-FFF2-40B4-BE49-F238E27FC236}">
                <a16:creationId xmlns:a16="http://schemas.microsoft.com/office/drawing/2014/main" id="{30A3872B-D92E-AC44-BF0A-CB28911B96A2}"/>
              </a:ext>
            </a:extLst>
          </p:cNvPr>
          <p:cNvPicPr preferRelativeResize="0"/>
          <p:nvPr/>
        </p:nvPicPr>
        <p:blipFill rotWithShape="1">
          <a:blip r:embed="rId4">
            <a:alphaModFix/>
          </a:blip>
          <a:srcRect l="34186" t="10079" r="31536" b="10079"/>
          <a:stretch/>
        </p:blipFill>
        <p:spPr>
          <a:xfrm>
            <a:off x="2015998" y="9745111"/>
            <a:ext cx="685800" cy="448770"/>
          </a:xfrm>
          <a:prstGeom prst="rect">
            <a:avLst/>
          </a:prstGeom>
          <a:noFill/>
          <a:ln>
            <a:noFill/>
          </a:ln>
        </p:spPr>
      </p:pic>
      <p:pic>
        <p:nvPicPr>
          <p:cNvPr id="3" name="Picture 2" descr="A picture containing shape&#10;&#10;Description automatically generated">
            <a:extLst>
              <a:ext uri="{FF2B5EF4-FFF2-40B4-BE49-F238E27FC236}">
                <a16:creationId xmlns:a16="http://schemas.microsoft.com/office/drawing/2014/main" id="{1415BA59-913F-E94B-B715-069458C3E8B2}"/>
              </a:ext>
            </a:extLst>
          </p:cNvPr>
          <p:cNvPicPr>
            <a:picLocks noChangeAspect="1"/>
          </p:cNvPicPr>
          <p:nvPr/>
        </p:nvPicPr>
        <p:blipFill>
          <a:blip r:embed="rId5"/>
          <a:stretch>
            <a:fillRect/>
          </a:stretch>
        </p:blipFill>
        <p:spPr>
          <a:xfrm>
            <a:off x="2015998" y="4943789"/>
            <a:ext cx="8302126" cy="1908113"/>
          </a:xfrm>
          <a:prstGeom prst="rect">
            <a:avLst/>
          </a:prstGeom>
        </p:spPr>
      </p:pic>
      <p:pic>
        <p:nvPicPr>
          <p:cNvPr id="8" name="Picture 7">
            <a:extLst>
              <a:ext uri="{FF2B5EF4-FFF2-40B4-BE49-F238E27FC236}">
                <a16:creationId xmlns:a16="http://schemas.microsoft.com/office/drawing/2014/main" id="{529D3296-3B96-6049-BF4C-8B60AE4948E3}"/>
              </a:ext>
            </a:extLst>
          </p:cNvPr>
          <p:cNvPicPr>
            <a:picLocks noChangeAspect="1"/>
          </p:cNvPicPr>
          <p:nvPr/>
        </p:nvPicPr>
        <p:blipFill>
          <a:blip r:embed="rId6"/>
          <a:srcRect/>
          <a:stretch/>
        </p:blipFill>
        <p:spPr>
          <a:xfrm>
            <a:off x="-992458" y="-388755"/>
            <a:ext cx="21833352" cy="12282986"/>
          </a:xfrm>
          <a:prstGeom prst="rect">
            <a:avLst/>
          </a:prstGeom>
        </p:spPr>
      </p:pic>
    </p:spTree>
    <p:extLst>
      <p:ext uri="{BB962C8B-B14F-4D97-AF65-F5344CB8AC3E}">
        <p14:creationId xmlns:p14="http://schemas.microsoft.com/office/powerpoint/2010/main" val="5309639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623"/>
        <p:cNvGrpSpPr/>
        <p:nvPr/>
      </p:nvGrpSpPr>
      <p:grpSpPr>
        <a:xfrm>
          <a:off x="0" y="0"/>
          <a:ext cx="0" cy="0"/>
          <a:chOff x="0" y="0"/>
          <a:chExt cx="0" cy="0"/>
        </a:xfrm>
      </p:grpSpPr>
      <p:sp>
        <p:nvSpPr>
          <p:cNvPr id="624" name="Google Shape;624;p29"/>
          <p:cNvSpPr txBox="1"/>
          <p:nvPr/>
        </p:nvSpPr>
        <p:spPr>
          <a:xfrm>
            <a:off x="2387488" y="1116933"/>
            <a:ext cx="15329123" cy="860472"/>
          </a:xfrm>
          <a:prstGeom prst="rect">
            <a:avLst/>
          </a:prstGeom>
          <a:noFill/>
          <a:ln>
            <a:noFill/>
          </a:ln>
        </p:spPr>
        <p:txBody>
          <a:bodyPr spcFirstLastPara="1" wrap="square" lIns="0" tIns="90150" rIns="0" bIns="0" anchor="t" anchorCtr="0">
            <a:spAutoFit/>
          </a:bodyPr>
          <a:lstStyle/>
          <a:p>
            <a:pPr marL="0" marR="0" lvl="0" indent="0" algn="ctr" rtl="0">
              <a:lnSpc>
                <a:spcPct val="100000"/>
              </a:lnSpc>
              <a:spcBef>
                <a:spcPts val="0"/>
              </a:spcBef>
              <a:spcAft>
                <a:spcPts val="0"/>
              </a:spcAft>
              <a:buNone/>
            </a:pPr>
            <a:r>
              <a:rPr lang="en-GB" sz="3000" dirty="0">
                <a:solidFill>
                  <a:schemeClr val="dk1"/>
                </a:solidFill>
                <a:latin typeface="DINPro" panose="020B0504020101020102" pitchFamily="34" charset="0"/>
                <a:cs typeface="DINPro" panose="020B0504020101020102" pitchFamily="34" charset="0"/>
                <a:sym typeface="Arial"/>
              </a:rPr>
              <a:t>POTENZA </a:t>
            </a:r>
            <a:r>
              <a:rPr lang="fr-FR" sz="3000" dirty="0">
                <a:solidFill>
                  <a:schemeClr val="dk1"/>
                </a:solidFill>
                <a:latin typeface="DINPro" panose="020B0504020101020102" pitchFamily="34" charset="0"/>
                <a:cs typeface="DINPro" panose="020B0504020101020102" pitchFamily="34" charset="0"/>
                <a:sym typeface="Arial"/>
              </a:rPr>
              <a:t>SPORT AUGMENTE CONSIDÉRABLEMENT SA COUVERTURE MARCHE</a:t>
            </a:r>
          </a:p>
          <a:p>
            <a:pPr marL="0" marR="0" lvl="0" indent="0" algn="ctr" rtl="0">
              <a:lnSpc>
                <a:spcPct val="100000"/>
              </a:lnSpc>
              <a:spcBef>
                <a:spcPts val="0"/>
              </a:spcBef>
              <a:spcAft>
                <a:spcPts val="0"/>
              </a:spcAft>
              <a:buNone/>
            </a:pPr>
            <a:r>
              <a:rPr lang="fr-FR" sz="2000" dirty="0">
                <a:solidFill>
                  <a:schemeClr val="dk1"/>
                </a:solidFill>
                <a:latin typeface="DINPro" panose="020B0504020101020102" pitchFamily="34" charset="0"/>
                <a:cs typeface="DINPro" panose="020B0504020101020102" pitchFamily="34" charset="0"/>
                <a:sym typeface="Arial"/>
              </a:rPr>
              <a:t>AVEC 33 NOUVELLES DIMENSIONS* DANS LE SEGMENT DES HRD</a:t>
            </a:r>
            <a:endParaRPr dirty="0">
              <a:latin typeface="DINPro" panose="020B0504020101020102" pitchFamily="34" charset="0"/>
              <a:cs typeface="DINPro" panose="020B0504020101020102" pitchFamily="34" charset="0"/>
            </a:endParaRPr>
          </a:p>
        </p:txBody>
      </p:sp>
      <p:sp>
        <p:nvSpPr>
          <p:cNvPr id="625" name="Google Shape;625;p29"/>
          <p:cNvSpPr/>
          <p:nvPr/>
        </p:nvSpPr>
        <p:spPr>
          <a:xfrm>
            <a:off x="7616765" y="2961630"/>
            <a:ext cx="57637" cy="6581868"/>
          </a:xfrm>
          <a:custGeom>
            <a:avLst/>
            <a:gdLst/>
            <a:ahLst/>
            <a:cxnLst/>
            <a:rect l="l" t="t" r="r" b="b"/>
            <a:pathLst>
              <a:path w="120000" h="5843270" extrusionOk="0">
                <a:moveTo>
                  <a:pt x="0" y="0"/>
                </a:moveTo>
                <a:lnTo>
                  <a:pt x="0" y="5842754"/>
                </a:lnTo>
              </a:path>
            </a:pathLst>
          </a:custGeom>
          <a:noFill/>
          <a:ln w="12700" cap="flat" cmpd="sng">
            <a:solidFill>
              <a:srgbClr val="D8D8D8"/>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DINPro" panose="020B0504020101020102" pitchFamily="34" charset="0"/>
              <a:cs typeface="DINPro" panose="020B0504020101020102" pitchFamily="34" charset="0"/>
              <a:sym typeface="Arial"/>
            </a:endParaRPr>
          </a:p>
        </p:txBody>
      </p:sp>
      <p:sp>
        <p:nvSpPr>
          <p:cNvPr id="626" name="Google Shape;626;p29"/>
          <p:cNvSpPr/>
          <p:nvPr/>
        </p:nvSpPr>
        <p:spPr>
          <a:xfrm flipH="1">
            <a:off x="12520929" y="2961630"/>
            <a:ext cx="57637" cy="6581868"/>
          </a:xfrm>
          <a:custGeom>
            <a:avLst/>
            <a:gdLst/>
            <a:ahLst/>
            <a:cxnLst/>
            <a:rect l="l" t="t" r="r" b="b"/>
            <a:pathLst>
              <a:path w="120000" h="5843270" extrusionOk="0">
                <a:moveTo>
                  <a:pt x="0" y="0"/>
                </a:moveTo>
                <a:lnTo>
                  <a:pt x="0" y="5842754"/>
                </a:lnTo>
              </a:path>
            </a:pathLst>
          </a:custGeom>
          <a:noFill/>
          <a:ln w="12700" cap="flat" cmpd="sng">
            <a:solidFill>
              <a:srgbClr val="D8D8D8"/>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DINPro" panose="020B0504020101020102" pitchFamily="34" charset="0"/>
              <a:cs typeface="DINPro" panose="020B0504020101020102" pitchFamily="34" charset="0"/>
              <a:sym typeface="Arial"/>
            </a:endParaRPr>
          </a:p>
        </p:txBody>
      </p:sp>
      <p:sp>
        <p:nvSpPr>
          <p:cNvPr id="627" name="Google Shape;627;p29"/>
          <p:cNvSpPr txBox="1"/>
          <p:nvPr/>
        </p:nvSpPr>
        <p:spPr>
          <a:xfrm>
            <a:off x="13292472" y="4901518"/>
            <a:ext cx="3891249" cy="941283"/>
          </a:xfrm>
          <a:prstGeom prst="rect">
            <a:avLst/>
          </a:prstGeom>
          <a:noFill/>
          <a:ln>
            <a:noFill/>
          </a:ln>
        </p:spPr>
        <p:txBody>
          <a:bodyPr spcFirstLastPara="1" wrap="square" lIns="0" tIns="17775" rIns="0" bIns="0" anchor="t" anchorCtr="0">
            <a:spAutoFit/>
          </a:bodyPr>
          <a:lstStyle/>
          <a:p>
            <a:pPr marL="12700" marR="0" lvl="0" indent="0" algn="ctr" rtl="0">
              <a:lnSpc>
                <a:spcPct val="100000"/>
              </a:lnSpc>
              <a:spcBef>
                <a:spcPts val="0"/>
              </a:spcBef>
              <a:spcAft>
                <a:spcPts val="0"/>
              </a:spcAft>
              <a:buNone/>
            </a:pPr>
            <a:r>
              <a:rPr lang="en-GB" sz="6000" dirty="0">
                <a:solidFill>
                  <a:schemeClr val="dk1"/>
                </a:solidFill>
                <a:latin typeface="DINPro" panose="020B0504020101020102" pitchFamily="34" charset="0"/>
                <a:cs typeface="DINPro" panose="020B0504020101020102" pitchFamily="34" charset="0"/>
                <a:sym typeface="Arial"/>
              </a:rPr>
              <a:t>99%</a:t>
            </a:r>
            <a:endParaRPr dirty="0">
              <a:latin typeface="DINPro" panose="020B0504020101020102" pitchFamily="34" charset="0"/>
              <a:cs typeface="DINPro" panose="020B0504020101020102" pitchFamily="34" charset="0"/>
            </a:endParaRPr>
          </a:p>
        </p:txBody>
      </p:sp>
      <p:sp>
        <p:nvSpPr>
          <p:cNvPr id="628" name="Google Shape;628;p29"/>
          <p:cNvSpPr txBox="1"/>
          <p:nvPr/>
        </p:nvSpPr>
        <p:spPr>
          <a:xfrm>
            <a:off x="7948767" y="4899554"/>
            <a:ext cx="4287599" cy="941283"/>
          </a:xfrm>
          <a:prstGeom prst="rect">
            <a:avLst/>
          </a:prstGeom>
          <a:noFill/>
          <a:ln>
            <a:noFill/>
          </a:ln>
        </p:spPr>
        <p:txBody>
          <a:bodyPr spcFirstLastPara="1" wrap="square" lIns="0" tIns="17775" rIns="0" bIns="0" anchor="t" anchorCtr="0">
            <a:spAutoFit/>
          </a:bodyPr>
          <a:lstStyle/>
          <a:p>
            <a:pPr marL="12700" marR="0" lvl="0" indent="0" algn="ctr" rtl="0">
              <a:lnSpc>
                <a:spcPct val="100000"/>
              </a:lnSpc>
              <a:spcBef>
                <a:spcPts val="0"/>
              </a:spcBef>
              <a:spcAft>
                <a:spcPts val="0"/>
              </a:spcAft>
              <a:buNone/>
            </a:pPr>
            <a:r>
              <a:rPr lang="en-GB" sz="6000" dirty="0">
                <a:solidFill>
                  <a:schemeClr val="dk1"/>
                </a:solidFill>
                <a:latin typeface="DINPro" panose="020B0504020101020102" pitchFamily="34" charset="0"/>
                <a:cs typeface="DINPro" panose="020B0504020101020102" pitchFamily="34" charset="0"/>
                <a:sym typeface="Arial"/>
              </a:rPr>
              <a:t>99%</a:t>
            </a:r>
            <a:endParaRPr dirty="0">
              <a:latin typeface="DINPro" panose="020B0504020101020102" pitchFamily="34" charset="0"/>
              <a:cs typeface="DINPro" panose="020B0504020101020102" pitchFamily="34" charset="0"/>
            </a:endParaRPr>
          </a:p>
        </p:txBody>
      </p:sp>
      <p:sp>
        <p:nvSpPr>
          <p:cNvPr id="629" name="Google Shape;629;p29"/>
          <p:cNvSpPr txBox="1"/>
          <p:nvPr/>
        </p:nvSpPr>
        <p:spPr>
          <a:xfrm>
            <a:off x="8081213" y="5908467"/>
            <a:ext cx="4022706" cy="292373"/>
          </a:xfrm>
          <a:prstGeom prst="rect">
            <a:avLst/>
          </a:prstGeom>
          <a:noFill/>
          <a:ln>
            <a:noFill/>
          </a:ln>
        </p:spPr>
        <p:txBody>
          <a:bodyPr spcFirstLastPara="1" wrap="square" lIns="0" tIns="15225" rIns="0" bIns="0" anchor="t" anchorCtr="0">
            <a:spAutoFit/>
          </a:bodyPr>
          <a:lstStyle/>
          <a:p>
            <a:pPr marL="12700" marR="0" lvl="0" indent="0" algn="ctr" rtl="0">
              <a:lnSpc>
                <a:spcPct val="100000"/>
              </a:lnSpc>
              <a:spcBef>
                <a:spcPts val="0"/>
              </a:spcBef>
              <a:spcAft>
                <a:spcPts val="0"/>
              </a:spcAft>
              <a:buNone/>
            </a:pPr>
            <a:r>
              <a:rPr lang="fr-FR" sz="1800" dirty="0">
                <a:solidFill>
                  <a:schemeClr val="dk1"/>
                </a:solidFill>
                <a:latin typeface="DINPro" panose="020B0504020101020102" pitchFamily="34" charset="0"/>
                <a:cs typeface="DINPro" panose="020B0504020101020102" pitchFamily="34" charset="0"/>
                <a:sym typeface="Arial"/>
              </a:rPr>
              <a:t>COUVERTURE HRD</a:t>
            </a:r>
            <a:r>
              <a:rPr lang="en-GB" sz="1800" baseline="30000" dirty="0">
                <a:solidFill>
                  <a:schemeClr val="dk1"/>
                </a:solidFill>
                <a:latin typeface="DINPro" panose="020B0504020101020102" pitchFamily="34" charset="0"/>
                <a:cs typeface="DINPro" panose="020B0504020101020102" pitchFamily="34" charset="0"/>
                <a:sym typeface="Arial"/>
              </a:rPr>
              <a:t>***</a:t>
            </a:r>
            <a:endParaRPr sz="1800" baseline="30000" dirty="0">
              <a:solidFill>
                <a:schemeClr val="dk1"/>
              </a:solidFill>
              <a:latin typeface="DINPro" panose="020B0504020101020102" pitchFamily="34" charset="0"/>
              <a:cs typeface="DINPro" panose="020B0504020101020102" pitchFamily="34" charset="0"/>
              <a:sym typeface="Arial"/>
            </a:endParaRPr>
          </a:p>
        </p:txBody>
      </p:sp>
      <p:sp>
        <p:nvSpPr>
          <p:cNvPr id="630" name="Google Shape;630;p29"/>
          <p:cNvSpPr txBox="1"/>
          <p:nvPr/>
        </p:nvSpPr>
        <p:spPr>
          <a:xfrm>
            <a:off x="13947506" y="10254007"/>
            <a:ext cx="5126557" cy="657231"/>
          </a:xfrm>
          <a:prstGeom prst="rect">
            <a:avLst/>
          </a:prstGeom>
          <a:noFill/>
          <a:ln>
            <a:noFill/>
          </a:ln>
        </p:spPr>
        <p:txBody>
          <a:bodyPr spcFirstLastPara="1" wrap="square" lIns="0" tIns="15875" rIns="0" bIns="0" anchor="t" anchorCtr="0">
            <a:spAutoFit/>
          </a:bodyPr>
          <a:lstStyle/>
          <a:p>
            <a:pPr marL="0" marR="0" lvl="0" indent="0" algn="l" rtl="0">
              <a:lnSpc>
                <a:spcPct val="100000"/>
              </a:lnSpc>
              <a:spcBef>
                <a:spcPts val="0"/>
              </a:spcBef>
              <a:spcAft>
                <a:spcPts val="0"/>
              </a:spcAft>
              <a:buNone/>
            </a:pPr>
            <a:r>
              <a:rPr lang="en-GB" sz="1000" dirty="0">
                <a:solidFill>
                  <a:schemeClr val="dk1"/>
                </a:solidFill>
                <a:latin typeface="DINPro" panose="020B0504020101020102" pitchFamily="34" charset="0"/>
                <a:cs typeface="DINPro" panose="020B0504020101020102" pitchFamily="34" charset="0"/>
                <a:sym typeface="Arial"/>
              </a:rPr>
              <a:t>* </a:t>
            </a:r>
            <a:r>
              <a:rPr lang="en-GB" sz="1000" dirty="0" err="1">
                <a:solidFill>
                  <a:schemeClr val="dk1"/>
                </a:solidFill>
                <a:latin typeface="DINPro" panose="020B0504020101020102" pitchFamily="34" charset="0"/>
                <a:cs typeface="DINPro" panose="020B0504020101020102" pitchFamily="34" charset="0"/>
                <a:sym typeface="Arial"/>
              </a:rPr>
              <a:t>gamme</a:t>
            </a:r>
            <a:r>
              <a:rPr lang="en-GB" sz="1000" dirty="0">
                <a:solidFill>
                  <a:schemeClr val="dk1"/>
                </a:solidFill>
                <a:latin typeface="DINPro" panose="020B0504020101020102" pitchFamily="34" charset="0"/>
                <a:cs typeface="DINPro" panose="020B0504020101020102" pitchFamily="34" charset="0"/>
                <a:sym typeface="Arial"/>
              </a:rPr>
              <a:t>  Bridgestone </a:t>
            </a:r>
            <a:r>
              <a:rPr lang="fr-FR" sz="1000" dirty="0">
                <a:solidFill>
                  <a:schemeClr val="dk1"/>
                </a:solidFill>
                <a:latin typeface="DINPro" panose="020B0504020101020102" pitchFamily="34" charset="0"/>
                <a:cs typeface="DINPro" panose="020B0504020101020102" pitchFamily="34" charset="0"/>
                <a:sym typeface="Arial"/>
              </a:rPr>
              <a:t>été</a:t>
            </a:r>
            <a:endParaRPr dirty="0">
              <a:latin typeface="DINPro" panose="020B0504020101020102" pitchFamily="34" charset="0"/>
              <a:cs typeface="DINPro" panose="020B0504020101020102" pitchFamily="34" charset="0"/>
            </a:endParaRPr>
          </a:p>
          <a:p>
            <a:pPr marL="0" marR="0" lvl="0" indent="0" algn="l" rtl="0">
              <a:spcBef>
                <a:spcPts val="710"/>
              </a:spcBef>
              <a:spcAft>
                <a:spcPts val="0"/>
              </a:spcAft>
              <a:buNone/>
            </a:pPr>
            <a:r>
              <a:rPr lang="en-GB" sz="1000" dirty="0">
                <a:solidFill>
                  <a:schemeClr val="dk1"/>
                </a:solidFill>
                <a:latin typeface="DINPro" panose="020B0504020101020102" pitchFamily="34" charset="0"/>
                <a:cs typeface="DINPro" panose="020B0504020101020102" pitchFamily="34" charset="0"/>
                <a:sym typeface="Arial"/>
              </a:rPr>
              <a:t>** vs 2018</a:t>
            </a:r>
            <a:endParaRPr sz="1000" dirty="0">
              <a:solidFill>
                <a:schemeClr val="dk1"/>
              </a:solidFill>
              <a:latin typeface="DINPro" panose="020B0504020101020102" pitchFamily="34" charset="0"/>
              <a:cs typeface="DINPro" panose="020B0504020101020102" pitchFamily="34" charset="0"/>
              <a:sym typeface="Arial"/>
            </a:endParaRPr>
          </a:p>
          <a:p>
            <a:pPr marL="0" marR="0" lvl="0" indent="0" algn="l" rtl="0">
              <a:lnSpc>
                <a:spcPct val="100000"/>
              </a:lnSpc>
              <a:spcBef>
                <a:spcPts val="710"/>
              </a:spcBef>
              <a:spcAft>
                <a:spcPts val="0"/>
              </a:spcAft>
              <a:buNone/>
            </a:pPr>
            <a:r>
              <a:rPr lang="en-GB" sz="1000" dirty="0">
                <a:solidFill>
                  <a:schemeClr val="dk1"/>
                </a:solidFill>
                <a:latin typeface="DINPro" panose="020B0504020101020102" pitchFamily="34" charset="0"/>
                <a:cs typeface="DINPro" panose="020B0504020101020102" pitchFamily="34" charset="0"/>
                <a:sym typeface="Arial"/>
              </a:rPr>
              <a:t>*** Source: </a:t>
            </a:r>
            <a:r>
              <a:rPr lang="en-GB" sz="1000" dirty="0" err="1">
                <a:solidFill>
                  <a:schemeClr val="dk1"/>
                </a:solidFill>
                <a:latin typeface="DINPro" panose="020B0504020101020102" pitchFamily="34" charset="0"/>
                <a:cs typeface="DINPro" panose="020B0504020101020102" pitchFamily="34" charset="0"/>
                <a:sym typeface="Arial"/>
              </a:rPr>
              <a:t>données</a:t>
            </a:r>
            <a:r>
              <a:rPr lang="en-GB" sz="1000" dirty="0">
                <a:solidFill>
                  <a:schemeClr val="dk1"/>
                </a:solidFill>
                <a:latin typeface="DINPro" panose="020B0504020101020102" pitchFamily="34" charset="0"/>
                <a:cs typeface="DINPro" panose="020B0504020101020102" pitchFamily="34" charset="0"/>
                <a:sym typeface="Arial"/>
              </a:rPr>
              <a:t> </a:t>
            </a:r>
            <a:r>
              <a:rPr lang="en-GB" sz="1000" dirty="0" err="1">
                <a:solidFill>
                  <a:schemeClr val="dk1"/>
                </a:solidFill>
                <a:latin typeface="DINPro" panose="020B0504020101020102" pitchFamily="34" charset="0"/>
                <a:cs typeface="DINPro" panose="020B0504020101020102" pitchFamily="34" charset="0"/>
                <a:sym typeface="Arial"/>
              </a:rPr>
              <a:t>Lizeo</a:t>
            </a:r>
            <a:r>
              <a:rPr lang="en-GB" sz="1000" dirty="0">
                <a:solidFill>
                  <a:schemeClr val="dk1"/>
                </a:solidFill>
                <a:latin typeface="DINPro" panose="020B0504020101020102" pitchFamily="34" charset="0"/>
                <a:cs typeface="DINPro" panose="020B0504020101020102" pitchFamily="34" charset="0"/>
                <a:sym typeface="Arial"/>
              </a:rPr>
              <a:t> </a:t>
            </a:r>
            <a:r>
              <a:rPr lang="en-GB" sz="1000" dirty="0">
                <a:solidFill>
                  <a:schemeClr val="dk1"/>
                </a:solidFill>
                <a:latin typeface="DINPro" panose="020B0504020101020102" pitchFamily="34" charset="0"/>
                <a:cs typeface="DINPro" panose="020B0504020101020102" pitchFamily="34" charset="0"/>
              </a:rPr>
              <a:t>et</a:t>
            </a:r>
            <a:r>
              <a:rPr lang="en-GB" sz="1000" dirty="0">
                <a:solidFill>
                  <a:schemeClr val="dk1"/>
                </a:solidFill>
                <a:latin typeface="DINPro" panose="020B0504020101020102" pitchFamily="34" charset="0"/>
                <a:cs typeface="DINPro" panose="020B0504020101020102" pitchFamily="34" charset="0"/>
                <a:sym typeface="Arial"/>
              </a:rPr>
              <a:t> </a:t>
            </a:r>
            <a:r>
              <a:rPr lang="en-GB" sz="1000" dirty="0" err="1">
                <a:solidFill>
                  <a:schemeClr val="dk1"/>
                </a:solidFill>
                <a:latin typeface="DINPro" panose="020B0504020101020102" pitchFamily="34" charset="0"/>
                <a:cs typeface="DINPro" panose="020B0504020101020102" pitchFamily="34" charset="0"/>
                <a:sym typeface="Arial"/>
              </a:rPr>
              <a:t>Europool</a:t>
            </a:r>
            <a:r>
              <a:rPr lang="en-GB" sz="1000" dirty="0">
                <a:solidFill>
                  <a:schemeClr val="dk1"/>
                </a:solidFill>
                <a:latin typeface="DINPro" panose="020B0504020101020102" pitchFamily="34" charset="0"/>
                <a:cs typeface="DINPro" panose="020B0504020101020102" pitchFamily="34" charset="0"/>
                <a:sym typeface="Arial"/>
              </a:rPr>
              <a:t> 2019 </a:t>
            </a:r>
            <a:endParaRPr dirty="0">
              <a:latin typeface="DINPro" panose="020B0504020101020102" pitchFamily="34" charset="0"/>
              <a:cs typeface="DINPro" panose="020B0504020101020102" pitchFamily="34" charset="0"/>
            </a:endParaRPr>
          </a:p>
        </p:txBody>
      </p:sp>
      <p:sp>
        <p:nvSpPr>
          <p:cNvPr id="715" name="Google Shape;715;p29"/>
          <p:cNvSpPr txBox="1"/>
          <p:nvPr/>
        </p:nvSpPr>
        <p:spPr>
          <a:xfrm>
            <a:off x="13226744" y="5908467"/>
            <a:ext cx="4022706" cy="292373"/>
          </a:xfrm>
          <a:prstGeom prst="rect">
            <a:avLst/>
          </a:prstGeom>
          <a:noFill/>
          <a:ln>
            <a:noFill/>
          </a:ln>
        </p:spPr>
        <p:txBody>
          <a:bodyPr spcFirstLastPara="1" wrap="square" lIns="0" tIns="15225" rIns="0" bIns="0" anchor="t" anchorCtr="0">
            <a:spAutoFit/>
          </a:bodyPr>
          <a:lstStyle/>
          <a:p>
            <a:pPr marL="12700" marR="0" lvl="0" indent="0" algn="ctr" rtl="0">
              <a:lnSpc>
                <a:spcPct val="100000"/>
              </a:lnSpc>
              <a:spcBef>
                <a:spcPts val="0"/>
              </a:spcBef>
              <a:spcAft>
                <a:spcPts val="0"/>
              </a:spcAft>
              <a:buNone/>
            </a:pPr>
            <a:r>
              <a:rPr lang="fr-FR" sz="1800" dirty="0">
                <a:solidFill>
                  <a:schemeClr val="dk1"/>
                </a:solidFill>
                <a:latin typeface="DINPro" panose="020B0504020101020102" pitchFamily="34" charset="0"/>
                <a:cs typeface="DINPro" panose="020B0504020101020102" pitchFamily="34" charset="0"/>
                <a:sym typeface="Arial"/>
              </a:rPr>
              <a:t>COUVERTURE ULTRA HRD</a:t>
            </a:r>
            <a:r>
              <a:rPr lang="en-GB" sz="1800" baseline="30000" dirty="0">
                <a:solidFill>
                  <a:schemeClr val="dk1"/>
                </a:solidFill>
                <a:latin typeface="DINPro" panose="020B0504020101020102" pitchFamily="34" charset="0"/>
                <a:cs typeface="DINPro" panose="020B0504020101020102" pitchFamily="34" charset="0"/>
                <a:sym typeface="Arial"/>
              </a:rPr>
              <a:t>***</a:t>
            </a:r>
            <a:endParaRPr sz="1800" baseline="30000" dirty="0">
              <a:solidFill>
                <a:schemeClr val="dk1"/>
              </a:solidFill>
              <a:latin typeface="DINPro" panose="020B0504020101020102" pitchFamily="34" charset="0"/>
              <a:cs typeface="DINPro" panose="020B0504020101020102" pitchFamily="34" charset="0"/>
              <a:sym typeface="Arial"/>
            </a:endParaRPr>
          </a:p>
        </p:txBody>
      </p:sp>
      <p:sp>
        <p:nvSpPr>
          <p:cNvPr id="716" name="Google Shape;716;p29"/>
          <p:cNvSpPr txBox="1"/>
          <p:nvPr/>
        </p:nvSpPr>
        <p:spPr>
          <a:xfrm>
            <a:off x="3636565" y="5908467"/>
            <a:ext cx="2281225" cy="292373"/>
          </a:xfrm>
          <a:prstGeom prst="rect">
            <a:avLst/>
          </a:prstGeom>
          <a:noFill/>
          <a:ln>
            <a:noFill/>
          </a:ln>
        </p:spPr>
        <p:txBody>
          <a:bodyPr spcFirstLastPara="1" wrap="square" lIns="0" tIns="15225" rIns="0" bIns="0" anchor="t" anchorCtr="0">
            <a:spAutoFit/>
          </a:bodyPr>
          <a:lstStyle/>
          <a:p>
            <a:pPr marL="12700" marR="0" lvl="0" indent="0" algn="ctr" rtl="0">
              <a:lnSpc>
                <a:spcPct val="100000"/>
              </a:lnSpc>
              <a:spcBef>
                <a:spcPts val="0"/>
              </a:spcBef>
              <a:spcAft>
                <a:spcPts val="0"/>
              </a:spcAft>
              <a:buNone/>
            </a:pPr>
            <a:r>
              <a:rPr lang="fr-FR" sz="1800" dirty="0">
                <a:solidFill>
                  <a:schemeClr val="dk1"/>
                </a:solidFill>
                <a:latin typeface="DINPro" panose="020B0504020101020102" pitchFamily="34" charset="0"/>
                <a:cs typeface="DINPro" panose="020B0504020101020102" pitchFamily="34" charset="0"/>
                <a:sym typeface="Arial"/>
              </a:rPr>
              <a:t>DIMENSIONS</a:t>
            </a:r>
            <a:endParaRPr sz="1800" dirty="0">
              <a:solidFill>
                <a:schemeClr val="dk1"/>
              </a:solidFill>
              <a:latin typeface="DINPro" panose="020B0504020101020102" pitchFamily="34" charset="0"/>
              <a:cs typeface="DINPro" panose="020B0504020101020102" pitchFamily="34" charset="0"/>
              <a:sym typeface="Arial"/>
            </a:endParaRPr>
          </a:p>
        </p:txBody>
      </p:sp>
      <p:sp>
        <p:nvSpPr>
          <p:cNvPr id="717" name="Google Shape;717;p29"/>
          <p:cNvSpPr/>
          <p:nvPr/>
        </p:nvSpPr>
        <p:spPr>
          <a:xfrm>
            <a:off x="10882386" y="5416640"/>
            <a:ext cx="1221533"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rgbClr val="F21D2A"/>
                </a:solidFill>
                <a:latin typeface="DINPro" panose="020B0504020101020102" pitchFamily="34" charset="0"/>
                <a:cs typeface="DINPro" panose="020B0504020101020102" pitchFamily="34" charset="0"/>
                <a:sym typeface="Arial"/>
              </a:rPr>
              <a:t>(+7%)</a:t>
            </a:r>
            <a:r>
              <a:rPr lang="en-GB" sz="2400" baseline="30000" dirty="0">
                <a:solidFill>
                  <a:srgbClr val="F21D2A"/>
                </a:solidFill>
                <a:latin typeface="DINPro" panose="020B0504020101020102" pitchFamily="34" charset="0"/>
                <a:cs typeface="DINPro" panose="020B0504020101020102" pitchFamily="34" charset="0"/>
                <a:sym typeface="Arial"/>
              </a:rPr>
              <a:t>**</a:t>
            </a:r>
            <a:endParaRPr sz="2400" baseline="30000" dirty="0">
              <a:solidFill>
                <a:srgbClr val="F21D2A"/>
              </a:solidFill>
              <a:latin typeface="Calibri"/>
              <a:ea typeface="Calibri"/>
              <a:cs typeface="Calibri"/>
              <a:sym typeface="Calibri"/>
            </a:endParaRPr>
          </a:p>
        </p:txBody>
      </p:sp>
      <p:sp>
        <p:nvSpPr>
          <p:cNvPr id="718" name="Google Shape;718;p29"/>
          <p:cNvSpPr txBox="1">
            <a:spLocks noGrp="1"/>
          </p:cNvSpPr>
          <p:nvPr>
            <p:ph type="title"/>
          </p:nvPr>
        </p:nvSpPr>
        <p:spPr>
          <a:xfrm>
            <a:off x="2765425" y="10410317"/>
            <a:ext cx="4022706" cy="500921"/>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GB" dirty="0"/>
              <a:t>INFOS PRODUIT– COUVERTURE MARCHE </a:t>
            </a:r>
            <a:endParaRPr dirty="0"/>
          </a:p>
        </p:txBody>
      </p:sp>
      <p:sp>
        <p:nvSpPr>
          <p:cNvPr id="719" name="Google Shape;719;p29"/>
          <p:cNvSpPr txBox="1">
            <a:spLocks noGrp="1"/>
          </p:cNvSpPr>
          <p:nvPr>
            <p:ph type="sldNum" idx="12"/>
          </p:nvPr>
        </p:nvSpPr>
        <p:spPr>
          <a:xfrm>
            <a:off x="2063846" y="10410317"/>
            <a:ext cx="550173" cy="500921"/>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10</a:t>
            </a:fld>
            <a:endParaRPr dirty="0"/>
          </a:p>
        </p:txBody>
      </p:sp>
      <p:sp>
        <p:nvSpPr>
          <p:cNvPr id="720" name="Google Shape;720;p29"/>
          <p:cNvSpPr txBox="1"/>
          <p:nvPr/>
        </p:nvSpPr>
        <p:spPr>
          <a:xfrm>
            <a:off x="2603345" y="4899554"/>
            <a:ext cx="4287599" cy="941283"/>
          </a:xfrm>
          <a:prstGeom prst="rect">
            <a:avLst/>
          </a:prstGeom>
          <a:noFill/>
          <a:ln>
            <a:noFill/>
          </a:ln>
        </p:spPr>
        <p:txBody>
          <a:bodyPr spcFirstLastPara="1" wrap="square" lIns="0" tIns="17775" rIns="0" bIns="0" anchor="t" anchorCtr="0">
            <a:spAutoFit/>
          </a:bodyPr>
          <a:lstStyle/>
          <a:p>
            <a:pPr marL="12700" marR="0" lvl="0" indent="0" algn="ctr" rtl="0">
              <a:lnSpc>
                <a:spcPct val="100000"/>
              </a:lnSpc>
              <a:spcBef>
                <a:spcPts val="0"/>
              </a:spcBef>
              <a:spcAft>
                <a:spcPts val="0"/>
              </a:spcAft>
              <a:buNone/>
            </a:pPr>
            <a:r>
              <a:rPr lang="en-GB" sz="6000" dirty="0">
                <a:solidFill>
                  <a:schemeClr val="dk1"/>
                </a:solidFill>
                <a:latin typeface="DINPro" panose="020B0504020101020102" pitchFamily="34" charset="0"/>
                <a:cs typeface="DINPro" panose="020B0504020101020102" pitchFamily="34" charset="0"/>
                <a:sym typeface="Arial"/>
              </a:rPr>
              <a:t>96</a:t>
            </a:r>
            <a:endParaRPr sz="6000" dirty="0">
              <a:solidFill>
                <a:schemeClr val="dk1"/>
              </a:solidFill>
              <a:latin typeface="DINPro" panose="020B0504020101020102" pitchFamily="34" charset="0"/>
              <a:cs typeface="DINPro" panose="020B0504020101020102" pitchFamily="34" charset="0"/>
              <a:sym typeface="Arial"/>
            </a:endParaRPr>
          </a:p>
        </p:txBody>
      </p:sp>
      <p:sp>
        <p:nvSpPr>
          <p:cNvPr id="721" name="Google Shape;721;p29"/>
          <p:cNvSpPr/>
          <p:nvPr/>
        </p:nvSpPr>
        <p:spPr>
          <a:xfrm>
            <a:off x="16025886" y="5416640"/>
            <a:ext cx="1341570"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rgbClr val="F21D2A"/>
                </a:solidFill>
                <a:latin typeface="DINPro" panose="020B0504020101020102" pitchFamily="34" charset="0"/>
                <a:cs typeface="DINPro" panose="020B0504020101020102" pitchFamily="34" charset="0"/>
                <a:sym typeface="Arial"/>
              </a:rPr>
              <a:t>(+16%)</a:t>
            </a:r>
            <a:r>
              <a:rPr lang="en-GB" sz="2400" baseline="30000" dirty="0">
                <a:solidFill>
                  <a:srgbClr val="F21D2A"/>
                </a:solidFill>
                <a:latin typeface="DINPro" panose="020B0504020101020102" pitchFamily="34" charset="0"/>
                <a:cs typeface="DINPro" panose="020B0504020101020102" pitchFamily="34" charset="0"/>
                <a:sym typeface="Arial"/>
              </a:rPr>
              <a:t>**</a:t>
            </a:r>
            <a:endParaRPr sz="2400" dirty="0">
              <a:solidFill>
                <a:srgbClr val="F21D2A"/>
              </a:solidFill>
              <a:latin typeface="Calibri"/>
              <a:ea typeface="Calibri"/>
              <a:cs typeface="Calibri"/>
              <a:sym typeface="Calibri"/>
            </a:endParaRPr>
          </a:p>
        </p:txBody>
      </p:sp>
      <p:sp>
        <p:nvSpPr>
          <p:cNvPr id="722" name="Google Shape;722;p29"/>
          <p:cNvSpPr/>
          <p:nvPr/>
        </p:nvSpPr>
        <p:spPr>
          <a:xfrm>
            <a:off x="8248054" y="7395920"/>
            <a:ext cx="3453787" cy="1477287"/>
          </a:xfrm>
          <a:prstGeom prst="rect">
            <a:avLst/>
          </a:prstGeom>
          <a:noFill/>
          <a:ln>
            <a:noFill/>
          </a:ln>
        </p:spPr>
        <p:txBody>
          <a:bodyPr spcFirstLastPara="1" wrap="square" lIns="91425" tIns="45700" rIns="91425" bIns="45700" anchor="t" anchorCtr="0">
            <a:spAutoFit/>
          </a:bodyPr>
          <a:lstStyle/>
          <a:p>
            <a:pPr marL="12700" marR="0" lvl="0" indent="0" algn="ctr" rtl="0">
              <a:lnSpc>
                <a:spcPct val="150000"/>
              </a:lnSpc>
              <a:spcBef>
                <a:spcPts val="0"/>
              </a:spcBef>
              <a:spcAft>
                <a:spcPts val="0"/>
              </a:spcAft>
              <a:buNone/>
            </a:pPr>
            <a:r>
              <a:rPr lang="fr-FR" sz="2000" b="1" dirty="0">
                <a:solidFill>
                  <a:schemeClr val="dk1"/>
                </a:solidFill>
                <a:latin typeface="DINPro" panose="020B0504020101020102" pitchFamily="34" charset="0"/>
                <a:cs typeface="DINPro" panose="020B0504020101020102" pitchFamily="34" charset="0"/>
                <a:sym typeface="Arial"/>
              </a:rPr>
              <a:t>HRD</a:t>
            </a:r>
            <a:r>
              <a:rPr lang="fr-FR" sz="2000" dirty="0">
                <a:solidFill>
                  <a:schemeClr val="dk1"/>
                </a:solidFill>
                <a:latin typeface="DINPro" panose="020B0504020101020102" pitchFamily="34" charset="0"/>
                <a:cs typeface="DINPro" panose="020B0504020101020102" pitchFamily="34" charset="0"/>
                <a:sym typeface="Arial"/>
              </a:rPr>
              <a:t> : diamètres de jantes de </a:t>
            </a:r>
            <a:r>
              <a:rPr lang="fr-FR" sz="2000" b="1" dirty="0">
                <a:solidFill>
                  <a:schemeClr val="dk1"/>
                </a:solidFill>
                <a:latin typeface="DINPro" panose="020B0504020101020102" pitchFamily="34" charset="0"/>
                <a:cs typeface="DINPro" panose="020B0504020101020102" pitchFamily="34" charset="0"/>
                <a:sym typeface="Arial"/>
              </a:rPr>
              <a:t>17" et plus</a:t>
            </a:r>
            <a:r>
              <a:rPr lang="fr-FR" sz="2000" dirty="0">
                <a:solidFill>
                  <a:schemeClr val="dk1"/>
                </a:solidFill>
                <a:latin typeface="DINPro" panose="020B0504020101020102" pitchFamily="34" charset="0"/>
                <a:cs typeface="DINPro" panose="020B0504020101020102" pitchFamily="34" charset="0"/>
                <a:sym typeface="Arial"/>
              </a:rPr>
              <a:t> </a:t>
            </a:r>
            <a:r>
              <a:rPr lang="fr-FR" sz="2000" dirty="0">
                <a:solidFill>
                  <a:schemeClr val="dk1"/>
                </a:solidFill>
                <a:latin typeface="DINPro" panose="020B0504020101020102" pitchFamily="34" charset="0"/>
                <a:cs typeface="DINPro" panose="020B0504020101020102" pitchFamily="34" charset="0"/>
              </a:rPr>
              <a:t>sur</a:t>
            </a:r>
            <a:r>
              <a:rPr lang="fr-FR" sz="2000" dirty="0">
                <a:solidFill>
                  <a:schemeClr val="dk1"/>
                </a:solidFill>
                <a:latin typeface="DINPro" panose="020B0504020101020102" pitchFamily="34" charset="0"/>
                <a:cs typeface="DINPro" panose="020B0504020101020102" pitchFamily="34" charset="0"/>
                <a:sym typeface="Arial"/>
              </a:rPr>
              <a:t> le Segment Été </a:t>
            </a:r>
            <a:endParaRPr sz="2000" dirty="0">
              <a:solidFill>
                <a:schemeClr val="dk1"/>
              </a:solidFill>
              <a:latin typeface="DINPro" panose="020B0504020101020102" pitchFamily="34" charset="0"/>
              <a:cs typeface="DINPro" panose="020B0504020101020102" pitchFamily="34" charset="0"/>
              <a:sym typeface="Arial"/>
            </a:endParaRPr>
          </a:p>
        </p:txBody>
      </p:sp>
      <p:sp>
        <p:nvSpPr>
          <p:cNvPr id="723" name="Google Shape;723;p29"/>
          <p:cNvSpPr/>
          <p:nvPr/>
        </p:nvSpPr>
        <p:spPr>
          <a:xfrm>
            <a:off x="13385741" y="7395920"/>
            <a:ext cx="3713658" cy="1477287"/>
          </a:xfrm>
          <a:prstGeom prst="rect">
            <a:avLst/>
          </a:prstGeom>
          <a:noFill/>
          <a:ln>
            <a:noFill/>
          </a:ln>
        </p:spPr>
        <p:txBody>
          <a:bodyPr spcFirstLastPara="1" wrap="square" lIns="91425" tIns="45700" rIns="91425" bIns="45700" anchor="t" anchorCtr="0">
            <a:spAutoFit/>
          </a:bodyPr>
          <a:lstStyle/>
          <a:p>
            <a:pPr marL="12700" lvl="0" algn="ctr">
              <a:lnSpc>
                <a:spcPct val="150000"/>
              </a:lnSpc>
            </a:pPr>
            <a:r>
              <a:rPr lang="fr-FR" sz="2000" b="1" dirty="0">
                <a:solidFill>
                  <a:schemeClr val="dk1"/>
                </a:solidFill>
                <a:latin typeface="DINPro" panose="020B0504020101020102" pitchFamily="34" charset="0"/>
                <a:cs typeface="DINPro" panose="020B0504020101020102" pitchFamily="34" charset="0"/>
                <a:sym typeface="Arial"/>
              </a:rPr>
              <a:t>Ultra HRD </a:t>
            </a:r>
            <a:r>
              <a:rPr lang="fr-FR" sz="2000" dirty="0">
                <a:solidFill>
                  <a:schemeClr val="dk1"/>
                </a:solidFill>
                <a:latin typeface="DINPro" panose="020B0504020101020102" pitchFamily="34" charset="0"/>
                <a:cs typeface="DINPro" panose="020B0504020101020102" pitchFamily="34" charset="0"/>
                <a:sym typeface="Arial"/>
              </a:rPr>
              <a:t>: diamètres de jantes de </a:t>
            </a:r>
            <a:r>
              <a:rPr lang="fr-FR" sz="2000" b="1" dirty="0">
                <a:solidFill>
                  <a:schemeClr val="dk1"/>
                </a:solidFill>
                <a:latin typeface="DINPro" panose="020B0504020101020102" pitchFamily="34" charset="0"/>
                <a:cs typeface="DINPro" panose="020B0504020101020102" pitchFamily="34" charset="0"/>
                <a:sym typeface="Arial"/>
              </a:rPr>
              <a:t>18"</a:t>
            </a:r>
            <a:r>
              <a:rPr lang="fr-FR" sz="2000" dirty="0">
                <a:solidFill>
                  <a:schemeClr val="dk1"/>
                </a:solidFill>
                <a:latin typeface="DINPro" panose="020B0504020101020102" pitchFamily="34" charset="0"/>
                <a:cs typeface="DINPro" panose="020B0504020101020102" pitchFamily="34" charset="0"/>
                <a:sym typeface="Arial"/>
              </a:rPr>
              <a:t> et plus </a:t>
            </a:r>
            <a:r>
              <a:rPr lang="fr-FR" sz="2000" dirty="0">
                <a:solidFill>
                  <a:schemeClr val="dk1"/>
                </a:solidFill>
                <a:latin typeface="DINPro" panose="020B0504020101020102" pitchFamily="34" charset="0"/>
                <a:cs typeface="DINPro" panose="020B0504020101020102" pitchFamily="34" charset="0"/>
              </a:rPr>
              <a:t>sur le Segment Été </a:t>
            </a:r>
            <a:endParaRPr sz="2000" dirty="0">
              <a:solidFill>
                <a:schemeClr val="dk1"/>
              </a:solidFill>
              <a:latin typeface="DINPro" panose="020B0504020101020102" pitchFamily="34" charset="0"/>
              <a:cs typeface="DINPro" panose="020B0504020101020102" pitchFamily="34" charset="0"/>
              <a:sym typeface="Arial"/>
            </a:endParaRPr>
          </a:p>
        </p:txBody>
      </p:sp>
      <p:graphicFrame>
        <p:nvGraphicFramePr>
          <p:cNvPr id="724" name="Google Shape;724;p29"/>
          <p:cNvGraphicFramePr/>
          <p:nvPr>
            <p:extLst>
              <p:ext uri="{D42A27DB-BD31-4B8C-83A1-F6EECF244321}">
                <p14:modId xmlns:p14="http://schemas.microsoft.com/office/powerpoint/2010/main" val="1870400332"/>
              </p:ext>
            </p:extLst>
          </p:nvPr>
        </p:nvGraphicFramePr>
        <p:xfrm>
          <a:off x="2680918" y="6845259"/>
          <a:ext cx="4239631" cy="2141235"/>
        </p:xfrm>
        <a:graphic>
          <a:graphicData uri="http://schemas.openxmlformats.org/drawingml/2006/table">
            <a:tbl>
              <a:tblPr>
                <a:noFill/>
                <a:tableStyleId>{0D34FED6-D786-4845-84D2-C7620441A6FD}</a:tableStyleId>
              </a:tblPr>
              <a:tblGrid>
                <a:gridCol w="858521">
                  <a:extLst>
                    <a:ext uri="{9D8B030D-6E8A-4147-A177-3AD203B41FA5}">
                      <a16:colId xmlns:a16="http://schemas.microsoft.com/office/drawing/2014/main" val="20000"/>
                    </a:ext>
                  </a:extLst>
                </a:gridCol>
                <a:gridCol w="1614683">
                  <a:extLst>
                    <a:ext uri="{9D8B030D-6E8A-4147-A177-3AD203B41FA5}">
                      <a16:colId xmlns:a16="http://schemas.microsoft.com/office/drawing/2014/main" val="20001"/>
                    </a:ext>
                  </a:extLst>
                </a:gridCol>
                <a:gridCol w="1766427">
                  <a:extLst>
                    <a:ext uri="{9D8B030D-6E8A-4147-A177-3AD203B41FA5}">
                      <a16:colId xmlns:a16="http://schemas.microsoft.com/office/drawing/2014/main" val="20002"/>
                    </a:ext>
                  </a:extLst>
                </a:gridCol>
              </a:tblGrid>
              <a:tr h="306575">
                <a:tc>
                  <a:txBody>
                    <a:bodyPr/>
                    <a:lstStyle/>
                    <a:p>
                      <a:pPr marL="0" marR="0" lvl="0" indent="0" algn="ctr" rtl="0">
                        <a:spcBef>
                          <a:spcPts val="0"/>
                        </a:spcBef>
                        <a:spcAft>
                          <a:spcPts val="0"/>
                        </a:spcAft>
                        <a:buNone/>
                      </a:pPr>
                      <a:r>
                        <a:rPr lang="en-GB" sz="1200" b="0" i="0" u="none" strike="noStrike" dirty="0">
                          <a:solidFill>
                            <a:srgbClr val="FFFFFF"/>
                          </a:solidFill>
                          <a:latin typeface="DINPro" panose="020B0504020101020102" pitchFamily="34" charset="0"/>
                          <a:sym typeface="Arial"/>
                        </a:rPr>
                        <a:t>JANTE</a:t>
                      </a:r>
                      <a:endParaRPr dirty="0"/>
                    </a:p>
                  </a:txBody>
                  <a:tcPr marL="28800" marR="28800" marT="28800" marB="28800"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182736"/>
                    </a:solidFill>
                  </a:tcPr>
                </a:tc>
                <a:tc>
                  <a:txBody>
                    <a:bodyPr/>
                    <a:lstStyle/>
                    <a:p>
                      <a:pPr marL="0" marR="0" lvl="0" indent="0" algn="ctr" rtl="0">
                        <a:spcBef>
                          <a:spcPts val="0"/>
                        </a:spcBef>
                        <a:spcAft>
                          <a:spcPts val="0"/>
                        </a:spcAft>
                        <a:buNone/>
                      </a:pPr>
                      <a:r>
                        <a:rPr lang="en-GB" sz="1200" b="0" i="0" u="none" strike="noStrike" dirty="0">
                          <a:solidFill>
                            <a:srgbClr val="FFFFFF"/>
                          </a:solidFill>
                          <a:latin typeface="DINPro" panose="020B0504020101020102" pitchFamily="34" charset="0"/>
                          <a:ea typeface="Arial"/>
                          <a:cs typeface="DINPro" panose="020B0504020101020102" pitchFamily="34" charset="0"/>
                          <a:sym typeface="Arial"/>
                        </a:rPr>
                        <a:t>DIMENSIONS</a:t>
                      </a:r>
                      <a:endParaRPr dirty="0"/>
                    </a:p>
                  </a:txBody>
                  <a:tcPr marL="28800" marR="28800" marT="28800" marB="28800"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182736"/>
                    </a:solidFill>
                  </a:tcPr>
                </a:tc>
                <a:tc>
                  <a:txBody>
                    <a:bodyPr/>
                    <a:lstStyle/>
                    <a:p>
                      <a:pPr marL="0" marR="0" lvl="0" indent="0" algn="ctr" rtl="0">
                        <a:spcBef>
                          <a:spcPts val="0"/>
                        </a:spcBef>
                        <a:spcAft>
                          <a:spcPts val="0"/>
                        </a:spcAft>
                        <a:buNone/>
                      </a:pPr>
                      <a:r>
                        <a:rPr lang="en-GB" sz="1200" b="0" i="0" u="none" strike="noStrike" dirty="0">
                          <a:solidFill>
                            <a:srgbClr val="FFFFFF"/>
                          </a:solidFill>
                          <a:latin typeface="DINPro" panose="020B0504020101020102" pitchFamily="34" charset="0"/>
                          <a:ea typeface="Arial"/>
                          <a:cs typeface="DINPro" panose="020B0504020101020102" pitchFamily="34" charset="0"/>
                          <a:sym typeface="Arial"/>
                        </a:rPr>
                        <a:t> NOUVELLES DIMENSIONS </a:t>
                      </a:r>
                      <a:endParaRPr dirty="0"/>
                    </a:p>
                  </a:txBody>
                  <a:tcPr marL="28800" marR="28800" marT="28800" marB="28800"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182736"/>
                    </a:solidFill>
                  </a:tcPr>
                </a:tc>
                <a:extLst>
                  <a:ext uri="{0D108BD9-81ED-4DB2-BD59-A6C34878D82A}">
                    <a16:rowId xmlns:a16="http://schemas.microsoft.com/office/drawing/2014/main" val="10000"/>
                  </a:ext>
                </a:extLst>
              </a:tr>
              <a:tr h="240625">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17"</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7</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1"/>
                  </a:ext>
                </a:extLst>
              </a:tr>
              <a:tr h="240625">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18"</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22</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5</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2"/>
                  </a:ext>
                </a:extLst>
              </a:tr>
              <a:tr h="240625">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19"</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27</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4</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3"/>
                  </a:ext>
                </a:extLst>
              </a:tr>
              <a:tr h="240625">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20"</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26</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12</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4"/>
                  </a:ext>
                </a:extLst>
              </a:tr>
              <a:tr h="240625">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21"</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10</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8</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5"/>
                  </a:ext>
                </a:extLst>
              </a:tr>
              <a:tr h="240625">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22"</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4</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4</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6"/>
                  </a:ext>
                </a:extLst>
              </a:tr>
              <a:tr h="274125">
                <a:tc>
                  <a:txBody>
                    <a:bodyPr/>
                    <a:lstStyle/>
                    <a:p>
                      <a:pPr marL="0" marR="0" lvl="0" indent="0" algn="l" rtl="0">
                        <a:spcBef>
                          <a:spcPts val="0"/>
                        </a:spcBef>
                        <a:spcAft>
                          <a:spcPts val="0"/>
                        </a:spcAft>
                        <a:buNone/>
                      </a:pPr>
                      <a:endParaRPr sz="1400" b="0" i="0" u="none" strike="noStrike" dirty="0">
                        <a:solidFill>
                          <a:srgbClr val="000000"/>
                        </a:solidFill>
                        <a:latin typeface="DINPro" panose="020B0504020101020102" pitchFamily="34" charset="0"/>
                        <a:ea typeface="Arial"/>
                        <a:cs typeface="DINPro" panose="020B0504020101020102" pitchFamily="34" charset="0"/>
                        <a:sym typeface="Arial"/>
                      </a:endParaRPr>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GB" sz="1200" b="0" i="0" u="none" strike="noStrike" dirty="0">
                          <a:solidFill>
                            <a:srgbClr val="000000"/>
                          </a:solidFill>
                          <a:latin typeface="DINPro" panose="020B0504020101020102" pitchFamily="34" charset="0"/>
                          <a:ea typeface="Arial"/>
                          <a:cs typeface="DINPro" panose="020B0504020101020102" pitchFamily="34" charset="0"/>
                          <a:sym typeface="Arial"/>
                        </a:rPr>
                        <a:t>96</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E7E6E6"/>
                    </a:solidFill>
                  </a:tcPr>
                </a:tc>
                <a:tc>
                  <a:txBody>
                    <a:bodyPr/>
                    <a:lstStyle/>
                    <a:p>
                      <a:pPr marL="0" marR="0" lvl="0" indent="0" algn="ctr" rtl="0">
                        <a:spcBef>
                          <a:spcPts val="0"/>
                        </a:spcBef>
                        <a:spcAft>
                          <a:spcPts val="0"/>
                        </a:spcAft>
                        <a:buNone/>
                      </a:pPr>
                      <a:r>
                        <a:rPr lang="en-GB" sz="1200" b="0" i="0" u="none" strike="noStrike" dirty="0">
                          <a:solidFill>
                            <a:schemeClr val="dk1"/>
                          </a:solidFill>
                          <a:latin typeface="DINPro" panose="020B0504020101020102" pitchFamily="34" charset="0"/>
                          <a:ea typeface="Arial"/>
                          <a:cs typeface="DINPro" panose="020B0504020101020102" pitchFamily="34" charset="0"/>
                          <a:sym typeface="Arial"/>
                        </a:rPr>
                        <a:t>33</a:t>
                      </a:r>
                      <a:endParaRPr dirty="0"/>
                    </a:p>
                  </a:txBody>
                  <a:tcPr marL="18000" marR="18000" marT="18000" marB="18000" anchor="b">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E7E6E6"/>
                    </a:solidFill>
                  </a:tcPr>
                </a:tc>
                <a:extLst>
                  <a:ext uri="{0D108BD9-81ED-4DB2-BD59-A6C34878D82A}">
                    <a16:rowId xmlns:a16="http://schemas.microsoft.com/office/drawing/2014/main" val="10007"/>
                  </a:ext>
                </a:extLst>
              </a:tr>
            </a:tbl>
          </a:graphicData>
        </a:graphic>
      </p:graphicFrame>
      <p:sp>
        <p:nvSpPr>
          <p:cNvPr id="726" name="Google Shape;726;p29"/>
          <p:cNvSpPr txBox="1"/>
          <p:nvPr/>
        </p:nvSpPr>
        <p:spPr>
          <a:xfrm>
            <a:off x="3636565" y="9250793"/>
            <a:ext cx="3332022" cy="323150"/>
          </a:xfrm>
          <a:prstGeom prst="rect">
            <a:avLst/>
          </a:prstGeom>
          <a:noFill/>
          <a:ln>
            <a:noFill/>
          </a:ln>
        </p:spPr>
        <p:txBody>
          <a:bodyPr spcFirstLastPara="1" wrap="square" lIns="0" tIns="15225" rIns="0" bIns="0" anchor="t" anchorCtr="0">
            <a:spAutoFit/>
          </a:bodyPr>
          <a:lstStyle/>
          <a:p>
            <a:pPr marL="12700" marR="0" lvl="0" indent="0" algn="ctr" rtl="0">
              <a:lnSpc>
                <a:spcPct val="100000"/>
              </a:lnSpc>
              <a:spcBef>
                <a:spcPts val="0"/>
              </a:spcBef>
              <a:spcAft>
                <a:spcPts val="0"/>
              </a:spcAft>
              <a:buNone/>
            </a:pPr>
            <a:r>
              <a:rPr lang="en-GB" sz="2000" dirty="0">
                <a:solidFill>
                  <a:schemeClr val="dk1"/>
                </a:solidFill>
                <a:latin typeface="DINPro" panose="020B0504020101020102" pitchFamily="34" charset="0"/>
                <a:cs typeface="DINPro" panose="020B0504020101020102" pitchFamily="34" charset="0"/>
              </a:rPr>
              <a:t>*</a:t>
            </a:r>
            <a:r>
              <a:rPr lang="en-GB" sz="2000" dirty="0">
                <a:solidFill>
                  <a:schemeClr val="dk1"/>
                </a:solidFill>
                <a:latin typeface="DINPro" panose="020B0504020101020102" pitchFamily="34" charset="0"/>
                <a:cs typeface="DINPro" panose="020B0504020101020102" pitchFamily="34" charset="0"/>
                <a:sym typeface="Arial"/>
              </a:rPr>
              <a:t>33 </a:t>
            </a:r>
            <a:r>
              <a:rPr lang="en-GB" sz="2000" dirty="0" err="1">
                <a:solidFill>
                  <a:schemeClr val="dk1"/>
                </a:solidFill>
                <a:latin typeface="DINPro" panose="020B0504020101020102" pitchFamily="34" charset="0"/>
                <a:cs typeface="DINPro" panose="020B0504020101020102" pitchFamily="34" charset="0"/>
                <a:sym typeface="Arial"/>
              </a:rPr>
              <a:t>nouvelles</a:t>
            </a:r>
            <a:r>
              <a:rPr lang="en-GB" sz="2000" dirty="0">
                <a:solidFill>
                  <a:schemeClr val="dk1"/>
                </a:solidFill>
                <a:latin typeface="DINPro" panose="020B0504020101020102" pitchFamily="34" charset="0"/>
                <a:cs typeface="DINPro" panose="020B0504020101020102" pitchFamily="34" charset="0"/>
                <a:sym typeface="Arial"/>
              </a:rPr>
              <a:t> dimensions</a:t>
            </a:r>
            <a:endParaRPr sz="2000" baseline="30000" dirty="0">
              <a:solidFill>
                <a:schemeClr val="dk1"/>
              </a:solidFill>
              <a:latin typeface="DINPro" panose="020B0504020101020102" pitchFamily="34" charset="0"/>
              <a:cs typeface="DINPro" panose="020B0504020101020102" pitchFamily="34" charset="0"/>
              <a:sym typeface="Arial"/>
            </a:endParaRPr>
          </a:p>
        </p:txBody>
      </p:sp>
      <p:pic>
        <p:nvPicPr>
          <p:cNvPr id="3" name="Graphic 2">
            <a:extLst>
              <a:ext uri="{FF2B5EF4-FFF2-40B4-BE49-F238E27FC236}">
                <a16:creationId xmlns:a16="http://schemas.microsoft.com/office/drawing/2014/main" id="{2B947903-DF84-B046-B262-3F8E35CA49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80704" y="3019083"/>
            <a:ext cx="1586762" cy="1337858"/>
          </a:xfrm>
          <a:prstGeom prst="rect">
            <a:avLst/>
          </a:prstGeom>
        </p:spPr>
      </p:pic>
      <p:pic>
        <p:nvPicPr>
          <p:cNvPr id="9" name="Graphic 8">
            <a:extLst>
              <a:ext uri="{FF2B5EF4-FFF2-40B4-BE49-F238E27FC236}">
                <a16:creationId xmlns:a16="http://schemas.microsoft.com/office/drawing/2014/main" id="{E231D683-89A7-1B40-9FAB-F70725357CA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149935" y="2836783"/>
            <a:ext cx="1804228" cy="1804228"/>
          </a:xfrm>
          <a:prstGeom prst="rect">
            <a:avLst/>
          </a:prstGeom>
        </p:spPr>
      </p:pic>
      <p:pic>
        <p:nvPicPr>
          <p:cNvPr id="11" name="Graphic 10">
            <a:extLst>
              <a:ext uri="{FF2B5EF4-FFF2-40B4-BE49-F238E27FC236}">
                <a16:creationId xmlns:a16="http://schemas.microsoft.com/office/drawing/2014/main" id="{305F0123-9DB0-714E-B89D-C45F8FC89F4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4335982" y="2836783"/>
            <a:ext cx="1804228" cy="180422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pic>
        <p:nvPicPr>
          <p:cNvPr id="3" name="Picture 2">
            <a:extLst>
              <a:ext uri="{FF2B5EF4-FFF2-40B4-BE49-F238E27FC236}">
                <a16:creationId xmlns:a16="http://schemas.microsoft.com/office/drawing/2014/main" id="{0FD4D2A3-F73D-404C-9621-14AE188E01B8}"/>
              </a:ext>
            </a:extLst>
          </p:cNvPr>
          <p:cNvPicPr>
            <a:picLocks noChangeAspect="1"/>
          </p:cNvPicPr>
          <p:nvPr/>
        </p:nvPicPr>
        <p:blipFill>
          <a:blip r:embed="rId3">
            <a:alphaModFix amt="86000"/>
            <a:extLst>
              <a:ext uri="{BEBA8EAE-BF5A-486C-A8C5-ECC9F3942E4B}">
                <a14:imgProps xmlns:a14="http://schemas.microsoft.com/office/drawing/2010/main">
                  <a14:imgLayer r:embed="rId4">
                    <a14:imgEffect>
                      <a14:artisticBlur radius="100"/>
                    </a14:imgEffect>
                    <a14:imgEffect>
                      <a14:sharpenSoften amount="-100000"/>
                    </a14:imgEffect>
                  </a14:imgLayer>
                </a14:imgProps>
              </a:ext>
            </a:extLst>
          </a:blip>
          <a:srcRect/>
          <a:stretch/>
        </p:blipFill>
        <p:spPr>
          <a:xfrm>
            <a:off x="15407441" y="7142532"/>
            <a:ext cx="2965908" cy="2253178"/>
          </a:xfrm>
          <a:prstGeom prst="rect">
            <a:avLst/>
          </a:prstGeom>
        </p:spPr>
      </p:pic>
      <p:pic>
        <p:nvPicPr>
          <p:cNvPr id="1026" name="Picture 2" descr="BMW M2 2020 - View Specs, Prices, Photos &amp; More | Driving">
            <a:extLst>
              <a:ext uri="{FF2B5EF4-FFF2-40B4-BE49-F238E27FC236}">
                <a16:creationId xmlns:a16="http://schemas.microsoft.com/office/drawing/2014/main" id="{D40D98CD-DDC8-E24A-A34F-1F78F88420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45966" y="2643602"/>
            <a:ext cx="2724201" cy="2040930"/>
          </a:xfrm>
          <a:prstGeom prst="rect">
            <a:avLst/>
          </a:prstGeom>
          <a:noFill/>
          <a:extLst>
            <a:ext uri="{909E8E84-426E-40DD-AFC4-6F175D3DCCD1}">
              <a14:hiddenFill xmlns:a14="http://schemas.microsoft.com/office/drawing/2010/main">
                <a:solidFill>
                  <a:srgbClr val="FFFFFF"/>
                </a:solidFill>
              </a14:hiddenFill>
            </a:ext>
          </a:extLst>
        </p:spPr>
      </p:pic>
      <p:pic>
        <p:nvPicPr>
          <p:cNvPr id="732" name="Google Shape;732;p30"/>
          <p:cNvPicPr preferRelativeResize="0"/>
          <p:nvPr/>
        </p:nvPicPr>
        <p:blipFill rotWithShape="1">
          <a:blip r:embed="rId6">
            <a:alphaModFix/>
          </a:blip>
          <a:srcRect/>
          <a:stretch/>
        </p:blipFill>
        <p:spPr>
          <a:xfrm>
            <a:off x="8935668" y="4994958"/>
            <a:ext cx="2769784" cy="1800360"/>
          </a:xfrm>
          <a:prstGeom prst="rect">
            <a:avLst/>
          </a:prstGeom>
          <a:noFill/>
          <a:ln>
            <a:noFill/>
          </a:ln>
        </p:spPr>
      </p:pic>
      <p:pic>
        <p:nvPicPr>
          <p:cNvPr id="733" name="Google Shape;733;p30"/>
          <p:cNvPicPr preferRelativeResize="0"/>
          <p:nvPr/>
        </p:nvPicPr>
        <p:blipFill rotWithShape="1">
          <a:blip r:embed="rId7">
            <a:alphaModFix/>
          </a:blip>
          <a:srcRect/>
          <a:stretch/>
        </p:blipFill>
        <p:spPr>
          <a:xfrm>
            <a:off x="5832909" y="4902697"/>
            <a:ext cx="2648419" cy="2066223"/>
          </a:xfrm>
          <a:prstGeom prst="rect">
            <a:avLst/>
          </a:prstGeom>
          <a:noFill/>
          <a:ln>
            <a:noFill/>
          </a:ln>
        </p:spPr>
      </p:pic>
      <p:pic>
        <p:nvPicPr>
          <p:cNvPr id="734" name="Google Shape;734;p30"/>
          <p:cNvPicPr preferRelativeResize="0"/>
          <p:nvPr/>
        </p:nvPicPr>
        <p:blipFill rotWithShape="1">
          <a:blip r:embed="rId8">
            <a:alphaModFix/>
          </a:blip>
          <a:srcRect/>
          <a:stretch/>
        </p:blipFill>
        <p:spPr>
          <a:xfrm>
            <a:off x="15428223" y="5293285"/>
            <a:ext cx="2759691" cy="1263473"/>
          </a:xfrm>
          <a:prstGeom prst="rect">
            <a:avLst/>
          </a:prstGeom>
          <a:noFill/>
          <a:ln>
            <a:noFill/>
          </a:ln>
        </p:spPr>
      </p:pic>
      <p:pic>
        <p:nvPicPr>
          <p:cNvPr id="735" name="Google Shape;735;p30"/>
          <p:cNvPicPr preferRelativeResize="0"/>
          <p:nvPr/>
        </p:nvPicPr>
        <p:blipFill rotWithShape="1">
          <a:blip r:embed="rId9">
            <a:alphaModFix/>
          </a:blip>
          <a:srcRect/>
          <a:stretch/>
        </p:blipFill>
        <p:spPr>
          <a:xfrm>
            <a:off x="12338050" y="2785590"/>
            <a:ext cx="2456368" cy="1842276"/>
          </a:xfrm>
          <a:prstGeom prst="rect">
            <a:avLst/>
          </a:prstGeom>
          <a:noFill/>
          <a:ln>
            <a:noFill/>
          </a:ln>
        </p:spPr>
      </p:pic>
      <p:pic>
        <p:nvPicPr>
          <p:cNvPr id="736" name="Google Shape;736;p30"/>
          <p:cNvPicPr preferRelativeResize="0"/>
          <p:nvPr/>
        </p:nvPicPr>
        <p:blipFill rotWithShape="1">
          <a:blip r:embed="rId10">
            <a:alphaModFix/>
          </a:blip>
          <a:srcRect l="6073"/>
          <a:stretch/>
        </p:blipFill>
        <p:spPr>
          <a:xfrm>
            <a:off x="8935667" y="6968920"/>
            <a:ext cx="2648419" cy="2114763"/>
          </a:xfrm>
          <a:prstGeom prst="rect">
            <a:avLst/>
          </a:prstGeom>
          <a:noFill/>
          <a:ln>
            <a:noFill/>
          </a:ln>
        </p:spPr>
      </p:pic>
      <p:pic>
        <p:nvPicPr>
          <p:cNvPr id="737" name="Google Shape;737;p30"/>
          <p:cNvPicPr preferRelativeResize="0"/>
          <p:nvPr/>
        </p:nvPicPr>
        <p:blipFill rotWithShape="1">
          <a:blip r:embed="rId11">
            <a:alphaModFix/>
          </a:blip>
          <a:srcRect/>
          <a:stretch/>
        </p:blipFill>
        <p:spPr>
          <a:xfrm>
            <a:off x="5563534" y="2695960"/>
            <a:ext cx="2873857" cy="1989593"/>
          </a:xfrm>
          <a:prstGeom prst="rect">
            <a:avLst/>
          </a:prstGeom>
          <a:noFill/>
          <a:ln>
            <a:noFill/>
          </a:ln>
        </p:spPr>
      </p:pic>
      <p:graphicFrame>
        <p:nvGraphicFramePr>
          <p:cNvPr id="738" name="Google Shape;738;p30"/>
          <p:cNvGraphicFramePr/>
          <p:nvPr>
            <p:extLst>
              <p:ext uri="{D42A27DB-BD31-4B8C-83A1-F6EECF244321}">
                <p14:modId xmlns:p14="http://schemas.microsoft.com/office/powerpoint/2010/main" val="377488724"/>
              </p:ext>
            </p:extLst>
          </p:nvPr>
        </p:nvGraphicFramePr>
        <p:xfrm>
          <a:off x="2032097" y="4516708"/>
          <a:ext cx="16512250" cy="369325"/>
        </p:xfrm>
        <a:graphic>
          <a:graphicData uri="http://schemas.openxmlformats.org/drawingml/2006/table">
            <a:tbl>
              <a:tblPr firstRow="1" bandRow="1">
                <a:noFill/>
                <a:tableStyleId>{9746C7A5-7E10-42F3-97D7-36CD6CD720EE}</a:tableStyleId>
              </a:tblPr>
              <a:tblGrid>
                <a:gridCol w="3302450">
                  <a:extLst>
                    <a:ext uri="{9D8B030D-6E8A-4147-A177-3AD203B41FA5}">
                      <a16:colId xmlns:a16="http://schemas.microsoft.com/office/drawing/2014/main" val="20000"/>
                    </a:ext>
                  </a:extLst>
                </a:gridCol>
                <a:gridCol w="3302450">
                  <a:extLst>
                    <a:ext uri="{9D8B030D-6E8A-4147-A177-3AD203B41FA5}">
                      <a16:colId xmlns:a16="http://schemas.microsoft.com/office/drawing/2014/main" val="20001"/>
                    </a:ext>
                  </a:extLst>
                </a:gridCol>
                <a:gridCol w="3302450">
                  <a:extLst>
                    <a:ext uri="{9D8B030D-6E8A-4147-A177-3AD203B41FA5}">
                      <a16:colId xmlns:a16="http://schemas.microsoft.com/office/drawing/2014/main" val="20002"/>
                    </a:ext>
                  </a:extLst>
                </a:gridCol>
                <a:gridCol w="3302450">
                  <a:extLst>
                    <a:ext uri="{9D8B030D-6E8A-4147-A177-3AD203B41FA5}">
                      <a16:colId xmlns:a16="http://schemas.microsoft.com/office/drawing/2014/main" val="20003"/>
                    </a:ext>
                  </a:extLst>
                </a:gridCol>
                <a:gridCol w="3302450">
                  <a:extLst>
                    <a:ext uri="{9D8B030D-6E8A-4147-A177-3AD203B41FA5}">
                      <a16:colId xmlns:a16="http://schemas.microsoft.com/office/drawing/2014/main" val="20004"/>
                    </a:ext>
                  </a:extLst>
                </a:gridCol>
              </a:tblGrid>
              <a:tr h="369325">
                <a:tc>
                  <a:txBody>
                    <a:bodyPr/>
                    <a:lstStyle/>
                    <a:p>
                      <a:pPr marL="0" marR="0" lvl="0" indent="0" algn="ctr" rtl="0">
                        <a:spcBef>
                          <a:spcPts val="0"/>
                        </a:spcBef>
                        <a:spcAft>
                          <a:spcPts val="0"/>
                        </a:spcAft>
                        <a:buNone/>
                      </a:pPr>
                      <a:r>
                        <a:rPr lang="en-GB" sz="1600" b="0" i="0" dirty="0">
                          <a:solidFill>
                            <a:schemeClr val="dk1"/>
                          </a:solidFill>
                          <a:latin typeface="DINPro" panose="020B0504020101020102" pitchFamily="34" charset="0"/>
                          <a:ea typeface="Arial"/>
                          <a:cs typeface="DINPro" panose="020B0504020101020102" pitchFamily="34" charset="0"/>
                          <a:sym typeface="Arial"/>
                        </a:rPr>
                        <a:t>Alfa Romeo </a:t>
                      </a:r>
                      <a:r>
                        <a:rPr lang="en-GB" sz="1600" b="0" i="0" dirty="0" err="1">
                          <a:solidFill>
                            <a:schemeClr val="dk1"/>
                          </a:solidFill>
                          <a:latin typeface="DINPro" panose="020B0504020101020102" pitchFamily="34" charset="0"/>
                          <a:ea typeface="Arial"/>
                          <a:cs typeface="DINPro" panose="020B0504020101020102" pitchFamily="34" charset="0"/>
                          <a:sym typeface="Arial"/>
                        </a:rPr>
                        <a:t>Stelvio</a:t>
                      </a:r>
                      <a:endParaRPr sz="1600" b="0" i="0" dirty="0">
                        <a:solidFill>
                          <a:schemeClr val="dk1"/>
                        </a:solidFill>
                        <a:latin typeface="DINPro" panose="020B0504020101020102" pitchFamily="34" charset="0"/>
                        <a:ea typeface="Arial"/>
                        <a:cs typeface="DINPro" panose="020B0504020101020102" pitchFamily="34" charset="0"/>
                        <a:sym typeface="Arial"/>
                      </a:endParaRPr>
                    </a:p>
                  </a:txBody>
                  <a:tcPr marL="91450" marR="91450" marT="45725" marB="45725">
                    <a:solidFill>
                      <a:schemeClr val="bg1"/>
                    </a:solidFill>
                  </a:tcPr>
                </a:tc>
                <a:tc>
                  <a:txBody>
                    <a:bodyPr/>
                    <a:lstStyle/>
                    <a:p>
                      <a:pPr marL="0" marR="0" lvl="0" indent="0" algn="ctr" rtl="0">
                        <a:spcBef>
                          <a:spcPts val="0"/>
                        </a:spcBef>
                        <a:spcAft>
                          <a:spcPts val="0"/>
                        </a:spcAft>
                        <a:buNone/>
                      </a:pPr>
                      <a:r>
                        <a:rPr lang="en-GB" sz="1600" b="0" i="0" dirty="0">
                          <a:solidFill>
                            <a:schemeClr val="dk1"/>
                          </a:solidFill>
                          <a:latin typeface="DINPro" panose="020B0504020101020102" pitchFamily="34" charset="0"/>
                          <a:ea typeface="Arial"/>
                          <a:cs typeface="DINPro" panose="020B0504020101020102" pitchFamily="34" charset="0"/>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Aston Martin DB11</a:t>
                      </a:r>
                      <a:endParaRPr sz="1600" b="0" i="0" dirty="0">
                        <a:solidFill>
                          <a:schemeClr val="dk1"/>
                        </a:solidFill>
                        <a:latin typeface="DINPro" panose="020B0504020101020102" pitchFamily="34" charset="0"/>
                        <a:ea typeface="Arial"/>
                        <a:cs typeface="DINPro" panose="020B0504020101020102" pitchFamily="34" charset="0"/>
                        <a:sym typeface="Arial"/>
                      </a:endParaRPr>
                    </a:p>
                  </a:txBody>
                  <a:tcPr marL="91450" marR="91450" marT="45725" marB="45725">
                    <a:solidFill>
                      <a:schemeClr val="bg1"/>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en-GB" sz="1600" b="0" i="0" dirty="0">
                          <a:solidFill>
                            <a:schemeClr val="dk1"/>
                          </a:solidFill>
                          <a:latin typeface="DINPro" panose="020B0504020101020102" pitchFamily="34" charset="0"/>
                          <a:ea typeface="Arial"/>
                          <a:cs typeface="DINPro" panose="020B0504020101020102" pitchFamily="34" charset="0"/>
                          <a:sym typeface="Arial"/>
                        </a:rPr>
                        <a:t>Audi A6 Quattro</a:t>
                      </a:r>
                      <a:endParaRPr dirty="0"/>
                    </a:p>
                  </a:txBody>
                  <a:tcPr marL="91450" marR="91450" marT="45725" marB="45725">
                    <a:solidFill>
                      <a:schemeClr val="bg1"/>
                    </a:solidFill>
                  </a:tcPr>
                </a:tc>
                <a:tc>
                  <a:txBody>
                    <a:bodyPr/>
                    <a:lstStyle/>
                    <a:p>
                      <a:pPr marL="0" marR="0" lvl="0" indent="0" algn="ctr" rtl="0">
                        <a:spcBef>
                          <a:spcPts val="0"/>
                        </a:spcBef>
                        <a:spcAft>
                          <a:spcPts val="0"/>
                        </a:spcAft>
                        <a:buNone/>
                      </a:pPr>
                      <a:r>
                        <a:rPr lang="en-GB" sz="1600" b="0" i="0" dirty="0">
                          <a:solidFill>
                            <a:schemeClr val="dk1"/>
                          </a:solidFill>
                          <a:latin typeface="DINPro" panose="020B0504020101020102" pitchFamily="34" charset="0"/>
                          <a:ea typeface="Arial"/>
                          <a:cs typeface="DINPro" panose="020B0504020101020102" pitchFamily="34" charset="0"/>
                          <a:sym typeface="Arial"/>
                        </a:rPr>
                        <a:t>Audi TT RS</a:t>
                      </a:r>
                      <a:endParaRPr sz="1600" b="0" i="0" dirty="0">
                        <a:solidFill>
                          <a:schemeClr val="dk1"/>
                        </a:solidFill>
                        <a:latin typeface="DINPro" panose="020B0504020101020102" pitchFamily="34" charset="0"/>
                        <a:ea typeface="Arial"/>
                        <a:cs typeface="DINPro" panose="020B0504020101020102" pitchFamily="34" charset="0"/>
                        <a:sym typeface="Arial"/>
                      </a:endParaRPr>
                    </a:p>
                  </a:txBody>
                  <a:tcPr marL="91450" marR="91450" marT="45725" marB="45725">
                    <a:lnR w="9525" cap="flat" cmpd="sng">
                      <a:solidFill>
                        <a:srgbClr val="000000">
                          <a:alpha val="0"/>
                        </a:srgbClr>
                      </a:solidFill>
                      <a:prstDash val="solid"/>
                      <a:round/>
                      <a:headEnd type="none" w="sm" len="sm"/>
                      <a:tailEnd type="none" w="sm" len="sm"/>
                    </a:lnR>
                    <a:solidFill>
                      <a:schemeClr val="bg1"/>
                    </a:solidFill>
                  </a:tcPr>
                </a:tc>
                <a:tc>
                  <a:txBody>
                    <a:bodyPr/>
                    <a:lstStyle/>
                    <a:p>
                      <a:pPr marL="0" marR="0" lvl="0" indent="0" algn="ctr" rtl="0">
                        <a:spcBef>
                          <a:spcPts val="0"/>
                        </a:spcBef>
                        <a:spcAft>
                          <a:spcPts val="0"/>
                        </a:spcAft>
                        <a:buNone/>
                      </a:pPr>
                      <a:r>
                        <a:rPr lang="en-GB" sz="1600" b="0" i="0" dirty="0">
                          <a:solidFill>
                            <a:schemeClr val="tx1"/>
                          </a:solidFill>
                          <a:latin typeface="DINPro" panose="020B0504020101020102" pitchFamily="34" charset="0"/>
                          <a:ea typeface="Arial"/>
                          <a:cs typeface="DINPro" panose="020B0504020101020102" pitchFamily="34" charset="0"/>
                          <a:sym typeface="Arial"/>
                        </a:rPr>
                        <a:t>BMW M2</a:t>
                      </a:r>
                      <a:endParaRPr sz="1600" b="0" i="0" dirty="0">
                        <a:solidFill>
                          <a:schemeClr val="tx1"/>
                        </a:solidFill>
                        <a:latin typeface="DINPro" panose="020B0504020101020102" pitchFamily="34" charset="0"/>
                        <a:ea typeface="Arial"/>
                        <a:cs typeface="DINPro" panose="020B0504020101020102" pitchFamily="34" charset="0"/>
                        <a:sym typeface="Arial"/>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bl>
          </a:graphicData>
        </a:graphic>
      </p:graphicFrame>
      <p:graphicFrame>
        <p:nvGraphicFramePr>
          <p:cNvPr id="739" name="Google Shape;739;p30"/>
          <p:cNvGraphicFramePr/>
          <p:nvPr>
            <p:extLst>
              <p:ext uri="{D42A27DB-BD31-4B8C-83A1-F6EECF244321}">
                <p14:modId xmlns:p14="http://schemas.microsoft.com/office/powerpoint/2010/main" val="4048683276"/>
              </p:ext>
            </p:extLst>
          </p:nvPr>
        </p:nvGraphicFramePr>
        <p:xfrm>
          <a:off x="2032097" y="6688818"/>
          <a:ext cx="16512250" cy="369325"/>
        </p:xfrm>
        <a:graphic>
          <a:graphicData uri="http://schemas.openxmlformats.org/drawingml/2006/table">
            <a:tbl>
              <a:tblPr firstRow="1" bandRow="1">
                <a:noFill/>
                <a:tableStyleId>{9746C7A5-7E10-42F3-97D7-36CD6CD720EE}</a:tableStyleId>
              </a:tblPr>
              <a:tblGrid>
                <a:gridCol w="3302450">
                  <a:extLst>
                    <a:ext uri="{9D8B030D-6E8A-4147-A177-3AD203B41FA5}">
                      <a16:colId xmlns:a16="http://schemas.microsoft.com/office/drawing/2014/main" val="20000"/>
                    </a:ext>
                  </a:extLst>
                </a:gridCol>
                <a:gridCol w="3302450">
                  <a:extLst>
                    <a:ext uri="{9D8B030D-6E8A-4147-A177-3AD203B41FA5}">
                      <a16:colId xmlns:a16="http://schemas.microsoft.com/office/drawing/2014/main" val="20001"/>
                    </a:ext>
                  </a:extLst>
                </a:gridCol>
                <a:gridCol w="3302450">
                  <a:extLst>
                    <a:ext uri="{9D8B030D-6E8A-4147-A177-3AD203B41FA5}">
                      <a16:colId xmlns:a16="http://schemas.microsoft.com/office/drawing/2014/main" val="20002"/>
                    </a:ext>
                  </a:extLst>
                </a:gridCol>
                <a:gridCol w="3302450">
                  <a:extLst>
                    <a:ext uri="{9D8B030D-6E8A-4147-A177-3AD203B41FA5}">
                      <a16:colId xmlns:a16="http://schemas.microsoft.com/office/drawing/2014/main" val="20003"/>
                    </a:ext>
                  </a:extLst>
                </a:gridCol>
                <a:gridCol w="3302450">
                  <a:extLst>
                    <a:ext uri="{9D8B030D-6E8A-4147-A177-3AD203B41FA5}">
                      <a16:colId xmlns:a16="http://schemas.microsoft.com/office/drawing/2014/main" val="20004"/>
                    </a:ext>
                  </a:extLst>
                </a:gridCol>
              </a:tblGrid>
              <a:tr h="369325">
                <a:tc>
                  <a:txBody>
                    <a:bodyPr/>
                    <a:lstStyle/>
                    <a:p>
                      <a:pPr marL="0" marR="0" lvl="0" indent="0" algn="ctr" rtl="0">
                        <a:lnSpc>
                          <a:spcPct val="100000"/>
                        </a:lnSpc>
                        <a:spcBef>
                          <a:spcPts val="0"/>
                        </a:spcBef>
                        <a:spcAft>
                          <a:spcPts val="0"/>
                        </a:spcAft>
                        <a:buClr>
                          <a:schemeClr val="dk1"/>
                        </a:buClr>
                        <a:buSzPts val="1600"/>
                        <a:buFont typeface="Arial"/>
                        <a:buNone/>
                      </a:pPr>
                      <a:r>
                        <a:rPr lang="en-GB" sz="1600" b="0" i="0" dirty="0">
                          <a:solidFill>
                            <a:schemeClr val="dk1"/>
                          </a:solidFill>
                          <a:latin typeface="DINPro" panose="020B0504020101020102" pitchFamily="34" charset="0"/>
                          <a:ea typeface="Arial"/>
                          <a:cs typeface="DINPro" panose="020B0504020101020102" pitchFamily="34" charset="0"/>
                          <a:sym typeface="Arial"/>
                        </a:rPr>
                        <a:t>BMW X5</a:t>
                      </a:r>
                      <a:endParaRPr sz="1600" b="0" i="0" dirty="0">
                        <a:solidFill>
                          <a:schemeClr val="dk1"/>
                        </a:solidFill>
                        <a:latin typeface="DINPro" panose="020B0504020101020102" pitchFamily="34" charset="0"/>
                        <a:ea typeface="Arial"/>
                        <a:cs typeface="DINPro" panose="020B0504020101020102" pitchFamily="34" charset="0"/>
                        <a:sym typeface="Arial"/>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en-GB" sz="1600" b="0" i="0" dirty="0">
                          <a:solidFill>
                            <a:schemeClr val="dk1"/>
                          </a:solidFill>
                          <a:latin typeface="DINPro" panose="020B0504020101020102" pitchFamily="34" charset="0"/>
                          <a:ea typeface="Arial"/>
                          <a:cs typeface="DINPro" panose="020B0504020101020102" pitchFamily="34" charset="0"/>
                          <a:sym typeface="Arial"/>
                        </a:rPr>
                        <a:t>Ferrari Portofino</a:t>
                      </a:r>
                      <a:endParaRPr dirty="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en-GB" sz="1600" b="0" i="0" dirty="0">
                          <a:solidFill>
                            <a:schemeClr val="dk1"/>
                          </a:solidFill>
                          <a:latin typeface="DINPro" panose="020B0504020101020102" pitchFamily="34" charset="0"/>
                          <a:ea typeface="Arial"/>
                          <a:cs typeface="DINPro" panose="020B0504020101020102" pitchFamily="34" charset="0"/>
                          <a:sym typeface="Arial"/>
                        </a:rPr>
                        <a:t>Jaguar F type</a:t>
                      </a:r>
                      <a:endParaRPr dirty="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en-GB" sz="1600" b="0" i="0" dirty="0">
                          <a:solidFill>
                            <a:schemeClr val="dk1"/>
                          </a:solidFill>
                          <a:latin typeface="DINPro" panose="020B0504020101020102" pitchFamily="34" charset="0"/>
                          <a:ea typeface="Arial"/>
                          <a:cs typeface="DINPro" panose="020B0504020101020102" pitchFamily="34" charset="0"/>
                          <a:sym typeface="Arial"/>
                        </a:rPr>
                        <a:t>Maserati Ghibli</a:t>
                      </a:r>
                      <a:endParaRPr dirty="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en-GB" sz="1600" b="0" i="0" dirty="0">
                          <a:solidFill>
                            <a:schemeClr val="dk1"/>
                          </a:solidFill>
                          <a:latin typeface="DINPro" panose="020B0504020101020102" pitchFamily="34" charset="0"/>
                          <a:ea typeface="Arial"/>
                          <a:cs typeface="DINPro" panose="020B0504020101020102" pitchFamily="34" charset="0"/>
                          <a:sym typeface="Arial"/>
                        </a:rPr>
                        <a:t>Mercedes CLA</a:t>
                      </a:r>
                      <a:endParaRPr dirty="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bl>
          </a:graphicData>
        </a:graphic>
      </p:graphicFrame>
      <p:pic>
        <p:nvPicPr>
          <p:cNvPr id="740" name="Google Shape;740;p30"/>
          <p:cNvPicPr preferRelativeResize="0"/>
          <p:nvPr/>
        </p:nvPicPr>
        <p:blipFill rotWithShape="1">
          <a:blip r:embed="rId12">
            <a:alphaModFix/>
          </a:blip>
          <a:srcRect/>
          <a:stretch/>
        </p:blipFill>
        <p:spPr>
          <a:xfrm>
            <a:off x="8875437" y="2919252"/>
            <a:ext cx="2759691" cy="1483135"/>
          </a:xfrm>
          <a:prstGeom prst="rect">
            <a:avLst/>
          </a:prstGeom>
          <a:noFill/>
          <a:ln>
            <a:noFill/>
          </a:ln>
        </p:spPr>
      </p:pic>
      <p:pic>
        <p:nvPicPr>
          <p:cNvPr id="741" name="Google Shape;741;p30"/>
          <p:cNvPicPr preferRelativeResize="0"/>
          <p:nvPr/>
        </p:nvPicPr>
        <p:blipFill rotWithShape="1">
          <a:blip r:embed="rId13">
            <a:alphaModFix/>
          </a:blip>
          <a:srcRect/>
          <a:stretch/>
        </p:blipFill>
        <p:spPr>
          <a:xfrm>
            <a:off x="2501706" y="2939751"/>
            <a:ext cx="2759691" cy="1462636"/>
          </a:xfrm>
          <a:prstGeom prst="rect">
            <a:avLst/>
          </a:prstGeom>
          <a:noFill/>
          <a:ln>
            <a:noFill/>
          </a:ln>
        </p:spPr>
      </p:pic>
      <p:pic>
        <p:nvPicPr>
          <p:cNvPr id="742" name="Google Shape;742;p30"/>
          <p:cNvPicPr preferRelativeResize="0"/>
          <p:nvPr/>
        </p:nvPicPr>
        <p:blipFill rotWithShape="1">
          <a:blip r:embed="rId14">
            <a:alphaModFix/>
          </a:blip>
          <a:srcRect t="17006" b="20001"/>
          <a:stretch/>
        </p:blipFill>
        <p:spPr>
          <a:xfrm>
            <a:off x="2387488" y="7520627"/>
            <a:ext cx="2759691" cy="1303838"/>
          </a:xfrm>
          <a:prstGeom prst="rect">
            <a:avLst/>
          </a:prstGeom>
          <a:noFill/>
          <a:ln>
            <a:noFill/>
          </a:ln>
        </p:spPr>
      </p:pic>
      <p:pic>
        <p:nvPicPr>
          <p:cNvPr id="743" name="Google Shape;743;p30"/>
          <p:cNvPicPr preferRelativeResize="0"/>
          <p:nvPr/>
        </p:nvPicPr>
        <p:blipFill rotWithShape="1">
          <a:blip r:embed="rId15">
            <a:alphaModFix/>
          </a:blip>
          <a:srcRect l="7627" t="12281" r="17865" b="13612"/>
          <a:stretch/>
        </p:blipFill>
        <p:spPr>
          <a:xfrm>
            <a:off x="2393122" y="5252353"/>
            <a:ext cx="2637642" cy="1311726"/>
          </a:xfrm>
          <a:prstGeom prst="rect">
            <a:avLst/>
          </a:prstGeom>
          <a:noFill/>
          <a:ln>
            <a:noFill/>
          </a:ln>
        </p:spPr>
      </p:pic>
      <p:pic>
        <p:nvPicPr>
          <p:cNvPr id="744" name="Google Shape;744;p30"/>
          <p:cNvPicPr preferRelativeResize="0"/>
          <p:nvPr/>
        </p:nvPicPr>
        <p:blipFill rotWithShape="1">
          <a:blip r:embed="rId16">
            <a:alphaModFix/>
          </a:blip>
          <a:srcRect t="28785" b="14593"/>
          <a:stretch/>
        </p:blipFill>
        <p:spPr>
          <a:xfrm flipH="1">
            <a:off x="5280151" y="7483230"/>
            <a:ext cx="3315691" cy="1417402"/>
          </a:xfrm>
          <a:prstGeom prst="rect">
            <a:avLst/>
          </a:prstGeom>
          <a:noFill/>
          <a:ln>
            <a:noFill/>
          </a:ln>
        </p:spPr>
      </p:pic>
      <p:sp>
        <p:nvSpPr>
          <p:cNvPr id="746" name="Google Shape;746;p30"/>
          <p:cNvSpPr txBox="1">
            <a:spLocks noGrp="1"/>
          </p:cNvSpPr>
          <p:nvPr>
            <p:ph type="title"/>
          </p:nvPr>
        </p:nvSpPr>
        <p:spPr>
          <a:xfrm>
            <a:off x="2765425" y="10410317"/>
            <a:ext cx="17338675" cy="500921"/>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GB" dirty="0"/>
              <a:t>PRODUCT INFO – PARC VEHICULES </a:t>
            </a:r>
            <a:endParaRPr dirty="0"/>
          </a:p>
        </p:txBody>
      </p:sp>
      <p:sp>
        <p:nvSpPr>
          <p:cNvPr id="747" name="Google Shape;747;p30"/>
          <p:cNvSpPr txBox="1"/>
          <p:nvPr/>
        </p:nvSpPr>
        <p:spPr>
          <a:xfrm>
            <a:off x="2387488" y="1134096"/>
            <a:ext cx="15329123" cy="924612"/>
          </a:xfrm>
          <a:prstGeom prst="rect">
            <a:avLst/>
          </a:prstGeom>
          <a:noFill/>
          <a:ln>
            <a:noFill/>
          </a:ln>
        </p:spPr>
        <p:txBody>
          <a:bodyPr spcFirstLastPara="1" wrap="square" lIns="0" tIns="90150" rIns="0" bIns="0" anchor="t" anchorCtr="0">
            <a:spAutoFit/>
          </a:bodyPr>
          <a:lstStyle/>
          <a:p>
            <a:pPr marL="0" marR="0" lvl="0" indent="0" algn="ctr" rtl="0">
              <a:lnSpc>
                <a:spcPct val="100000"/>
              </a:lnSpc>
              <a:spcBef>
                <a:spcPts val="0"/>
              </a:spcBef>
              <a:spcAft>
                <a:spcPts val="0"/>
              </a:spcAft>
              <a:buNone/>
            </a:pPr>
            <a:r>
              <a:rPr lang="en-GB" sz="3000" dirty="0">
                <a:solidFill>
                  <a:schemeClr val="dk1"/>
                </a:solidFill>
                <a:latin typeface="DINPro" panose="020B0504020101020102" pitchFamily="34" charset="0"/>
                <a:cs typeface="DINPro" panose="020B0504020101020102" pitchFamily="34" charset="0"/>
                <a:sym typeface="Arial"/>
              </a:rPr>
              <a:t>LE POTENZA SPORT </a:t>
            </a:r>
            <a:r>
              <a:rPr lang="fr-FR" sz="3000" dirty="0">
                <a:solidFill>
                  <a:schemeClr val="dk1"/>
                </a:solidFill>
                <a:latin typeface="DINPro" panose="020B0504020101020102" pitchFamily="34" charset="0"/>
                <a:cs typeface="DINPro" panose="020B0504020101020102" pitchFamily="34" charset="0"/>
                <a:sym typeface="Arial"/>
              </a:rPr>
              <a:t>EST DISPONIBLE SUR UN LARGE CHOIX DE VÉHICULES</a:t>
            </a:r>
            <a:endParaRPr dirty="0">
              <a:latin typeface="DINPro" panose="020B0504020101020102" pitchFamily="34" charset="0"/>
              <a:cs typeface="DINPro" panose="020B0504020101020102" pitchFamily="34" charset="0"/>
            </a:endParaRPr>
          </a:p>
          <a:p>
            <a:pPr marL="0" marR="0" lvl="0" indent="0" algn="ctr" rtl="0">
              <a:lnSpc>
                <a:spcPct val="100000"/>
              </a:lnSpc>
              <a:spcBef>
                <a:spcPts val="450"/>
              </a:spcBef>
              <a:spcAft>
                <a:spcPts val="0"/>
              </a:spcAft>
              <a:buNone/>
            </a:pPr>
            <a:r>
              <a:rPr lang="en-GB" sz="2000" dirty="0">
                <a:solidFill>
                  <a:schemeClr val="dk1"/>
                </a:solidFill>
                <a:latin typeface="DINPro" panose="020B0504020101020102" pitchFamily="34" charset="0"/>
                <a:cs typeface="DINPro" panose="020B0504020101020102" pitchFamily="34" charset="0"/>
                <a:sym typeface="Arial"/>
              </a:rPr>
              <a:t> </a:t>
            </a:r>
            <a:r>
              <a:rPr lang="fr-FR" sz="2000" dirty="0">
                <a:solidFill>
                  <a:schemeClr val="dk1"/>
                </a:solidFill>
                <a:latin typeface="DINPro" panose="020B0504020101020102" pitchFamily="34" charset="0"/>
                <a:cs typeface="DINPro" panose="020B0504020101020102" pitchFamily="34" charset="0"/>
                <a:sym typeface="Arial"/>
              </a:rPr>
              <a:t>DESTINÉ AUX BERLINES PREMIUM, AUX SUV / 4x4 ET AUX VEHICULES DE PRESTIGE</a:t>
            </a:r>
            <a:endParaRPr dirty="0">
              <a:latin typeface="DINPro" panose="020B0504020101020102" pitchFamily="34" charset="0"/>
              <a:cs typeface="DINPro" panose="020B0504020101020102" pitchFamily="34" charset="0"/>
            </a:endParaRPr>
          </a:p>
        </p:txBody>
      </p:sp>
      <p:sp>
        <p:nvSpPr>
          <p:cNvPr id="748" name="Google Shape;748;p30"/>
          <p:cNvSpPr txBox="1">
            <a:spLocks noGrp="1"/>
          </p:cNvSpPr>
          <p:nvPr>
            <p:ph type="sldNum" idx="12"/>
          </p:nvPr>
        </p:nvSpPr>
        <p:spPr>
          <a:xfrm>
            <a:off x="2063847" y="10410317"/>
            <a:ext cx="550173" cy="500921"/>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11</a:t>
            </a:fld>
            <a:endParaRPr/>
          </a:p>
        </p:txBody>
      </p:sp>
      <p:graphicFrame>
        <p:nvGraphicFramePr>
          <p:cNvPr id="750" name="Google Shape;750;p30"/>
          <p:cNvGraphicFramePr/>
          <p:nvPr>
            <p:extLst>
              <p:ext uri="{D42A27DB-BD31-4B8C-83A1-F6EECF244321}">
                <p14:modId xmlns:p14="http://schemas.microsoft.com/office/powerpoint/2010/main" val="3590384840"/>
              </p:ext>
            </p:extLst>
          </p:nvPr>
        </p:nvGraphicFramePr>
        <p:xfrm>
          <a:off x="2032097" y="9000131"/>
          <a:ext cx="16512250" cy="820666"/>
        </p:xfrm>
        <a:graphic>
          <a:graphicData uri="http://schemas.openxmlformats.org/drawingml/2006/table">
            <a:tbl>
              <a:tblPr firstRow="1" bandRow="1">
                <a:noFill/>
                <a:tableStyleId>{9746C7A5-7E10-42F3-97D7-36CD6CD720EE}</a:tableStyleId>
              </a:tblPr>
              <a:tblGrid>
                <a:gridCol w="3302450">
                  <a:extLst>
                    <a:ext uri="{9D8B030D-6E8A-4147-A177-3AD203B41FA5}">
                      <a16:colId xmlns:a16="http://schemas.microsoft.com/office/drawing/2014/main" val="20000"/>
                    </a:ext>
                  </a:extLst>
                </a:gridCol>
                <a:gridCol w="3302450">
                  <a:extLst>
                    <a:ext uri="{9D8B030D-6E8A-4147-A177-3AD203B41FA5}">
                      <a16:colId xmlns:a16="http://schemas.microsoft.com/office/drawing/2014/main" val="20001"/>
                    </a:ext>
                  </a:extLst>
                </a:gridCol>
                <a:gridCol w="3302450">
                  <a:extLst>
                    <a:ext uri="{9D8B030D-6E8A-4147-A177-3AD203B41FA5}">
                      <a16:colId xmlns:a16="http://schemas.microsoft.com/office/drawing/2014/main" val="20002"/>
                    </a:ext>
                  </a:extLst>
                </a:gridCol>
                <a:gridCol w="3302450">
                  <a:extLst>
                    <a:ext uri="{9D8B030D-6E8A-4147-A177-3AD203B41FA5}">
                      <a16:colId xmlns:a16="http://schemas.microsoft.com/office/drawing/2014/main" val="20003"/>
                    </a:ext>
                  </a:extLst>
                </a:gridCol>
                <a:gridCol w="3302450">
                  <a:extLst>
                    <a:ext uri="{9D8B030D-6E8A-4147-A177-3AD203B41FA5}">
                      <a16:colId xmlns:a16="http://schemas.microsoft.com/office/drawing/2014/main" val="20004"/>
                    </a:ext>
                  </a:extLst>
                </a:gridCol>
              </a:tblGrid>
              <a:tr h="820666">
                <a:tc>
                  <a:txBody>
                    <a:bodyPr/>
                    <a:lstStyle/>
                    <a:p>
                      <a:pPr marL="0" marR="0" lvl="0" indent="0" algn="ctr" rtl="0">
                        <a:lnSpc>
                          <a:spcPct val="100000"/>
                        </a:lnSpc>
                        <a:spcBef>
                          <a:spcPts val="0"/>
                        </a:spcBef>
                        <a:spcAft>
                          <a:spcPts val="0"/>
                        </a:spcAft>
                        <a:buClr>
                          <a:schemeClr val="dk1"/>
                        </a:buClr>
                        <a:buSzPts val="1600"/>
                        <a:buFont typeface="Arial"/>
                        <a:buNone/>
                      </a:pPr>
                      <a:r>
                        <a:rPr lang="en-GB" sz="1600" b="0" i="0" dirty="0">
                          <a:solidFill>
                            <a:schemeClr val="dk1"/>
                          </a:solidFill>
                          <a:latin typeface="DINPro" panose="020B0504020101020102" pitchFamily="34" charset="0"/>
                          <a:ea typeface="Arial"/>
                          <a:cs typeface="DINPro" panose="020B0504020101020102" pitchFamily="34" charset="0"/>
                          <a:sym typeface="Arial"/>
                        </a:rPr>
                        <a:t>Mercedes E Class</a:t>
                      </a:r>
                      <a:endParaRPr dirty="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en-GB" sz="1600" b="0" i="0" dirty="0">
                          <a:solidFill>
                            <a:schemeClr val="dk1"/>
                          </a:solidFill>
                          <a:latin typeface="DINPro" panose="020B0504020101020102" pitchFamily="34" charset="0"/>
                          <a:ea typeface="Arial"/>
                          <a:cs typeface="DINPro" panose="020B0504020101020102" pitchFamily="34" charset="0"/>
                          <a:sym typeface="Arial"/>
                        </a:rPr>
                        <a:t>Mercedes GLB AMG</a:t>
                      </a:r>
                      <a:endParaRPr dirty="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en-GB" sz="1600" b="0" i="0" dirty="0">
                          <a:solidFill>
                            <a:schemeClr val="dk1"/>
                          </a:solidFill>
                          <a:latin typeface="DINPro" panose="020B0504020101020102" pitchFamily="34" charset="0"/>
                          <a:ea typeface="Arial"/>
                          <a:cs typeface="DINPro" panose="020B0504020101020102" pitchFamily="34" charset="0"/>
                          <a:sym typeface="Arial"/>
                        </a:rPr>
                        <a:t>Porsche </a:t>
                      </a:r>
                      <a:r>
                        <a:rPr lang="en-GB" sz="1600" b="0" i="0" dirty="0" err="1">
                          <a:solidFill>
                            <a:schemeClr val="dk1"/>
                          </a:solidFill>
                          <a:latin typeface="DINPro" panose="020B0504020101020102" pitchFamily="34" charset="0"/>
                          <a:ea typeface="Arial"/>
                          <a:cs typeface="DINPro" panose="020B0504020101020102" pitchFamily="34" charset="0"/>
                          <a:sym typeface="Arial"/>
                        </a:rPr>
                        <a:t>Macan</a:t>
                      </a:r>
                      <a:endParaRPr dirty="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en-GB" sz="1600" b="0" i="0" dirty="0">
                          <a:solidFill>
                            <a:schemeClr val="dk1"/>
                          </a:solidFill>
                          <a:latin typeface="DINPro" panose="020B0504020101020102" pitchFamily="34" charset="0"/>
                          <a:ea typeface="Arial"/>
                          <a:cs typeface="DINPro" panose="020B0504020101020102" pitchFamily="34" charset="0"/>
                          <a:sym typeface="Arial"/>
                        </a:rPr>
                        <a:t>Tesla Model 3</a:t>
                      </a:r>
                      <a:endParaRPr dirty="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en-GB" sz="1600" b="0" i="0" dirty="0">
                          <a:solidFill>
                            <a:schemeClr val="dk1"/>
                          </a:solidFill>
                          <a:latin typeface="DINPro" panose="020B0504020101020102" pitchFamily="34" charset="0"/>
                          <a:ea typeface="Arial"/>
                          <a:cs typeface="DINPro" panose="020B0504020101020102" pitchFamily="34" charset="0"/>
                          <a:sym typeface="Arial"/>
                        </a:rPr>
                        <a:t>Et </a:t>
                      </a:r>
                      <a:r>
                        <a:rPr lang="en-GB" sz="1600" b="0" i="0" dirty="0" err="1">
                          <a:solidFill>
                            <a:schemeClr val="dk1"/>
                          </a:solidFill>
                          <a:latin typeface="DINPro" panose="020B0504020101020102" pitchFamily="34" charset="0"/>
                          <a:ea typeface="Arial"/>
                          <a:cs typeface="DINPro" panose="020B0504020101020102" pitchFamily="34" charset="0"/>
                          <a:sym typeface="Arial"/>
                        </a:rPr>
                        <a:t>plein</a:t>
                      </a:r>
                      <a:r>
                        <a:rPr lang="en-GB" sz="1600" b="0" i="0" dirty="0">
                          <a:solidFill>
                            <a:schemeClr val="dk1"/>
                          </a:solidFill>
                          <a:latin typeface="DINPro" panose="020B0504020101020102" pitchFamily="34" charset="0"/>
                          <a:ea typeface="Arial"/>
                          <a:cs typeface="DINPro" panose="020B0504020101020102" pitchFamily="34" charset="0"/>
                          <a:sym typeface="Arial"/>
                        </a:rPr>
                        <a:t> </a:t>
                      </a:r>
                      <a:r>
                        <a:rPr lang="en-GB" sz="1600" b="0" i="0" dirty="0" err="1">
                          <a:solidFill>
                            <a:schemeClr val="dk1"/>
                          </a:solidFill>
                          <a:latin typeface="DINPro" panose="020B0504020101020102" pitchFamily="34" charset="0"/>
                          <a:ea typeface="Arial"/>
                          <a:cs typeface="DINPro" panose="020B0504020101020102" pitchFamily="34" charset="0"/>
                          <a:sym typeface="Arial"/>
                        </a:rPr>
                        <a:t>d’autres</a:t>
                      </a:r>
                      <a:r>
                        <a:rPr lang="en-GB" sz="1600" b="0" i="0" dirty="0">
                          <a:solidFill>
                            <a:schemeClr val="dk1"/>
                          </a:solidFill>
                          <a:latin typeface="DINPro" panose="020B0504020101020102" pitchFamily="34" charset="0"/>
                          <a:ea typeface="Arial"/>
                          <a:cs typeface="DINPro" panose="020B0504020101020102" pitchFamily="34" charset="0"/>
                          <a:sym typeface="Arial"/>
                        </a:rPr>
                        <a:t>…</a:t>
                      </a:r>
                      <a:endParaRPr dirty="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bl>
          </a:graphicData>
        </a:graphic>
      </p:graphicFrame>
      <p:pic>
        <p:nvPicPr>
          <p:cNvPr id="752" name="Google Shape;752;p30"/>
          <p:cNvPicPr preferRelativeResize="0"/>
          <p:nvPr/>
        </p:nvPicPr>
        <p:blipFill rotWithShape="1">
          <a:blip r:embed="rId17">
            <a:alphaModFix/>
          </a:blip>
          <a:srcRect/>
          <a:stretch/>
        </p:blipFill>
        <p:spPr>
          <a:xfrm>
            <a:off x="11953922" y="5126738"/>
            <a:ext cx="3117850" cy="1558925"/>
          </a:xfrm>
          <a:prstGeom prst="rect">
            <a:avLst/>
          </a:prstGeom>
          <a:noFill/>
          <a:ln>
            <a:noFill/>
          </a:ln>
        </p:spPr>
      </p:pic>
      <p:pic>
        <p:nvPicPr>
          <p:cNvPr id="7" name="Picture 2" descr="Tesla Model 3 Australia, Review, Price, Interior, News &amp; For Sale |  CarsGuide">
            <a:extLst>
              <a:ext uri="{FF2B5EF4-FFF2-40B4-BE49-F238E27FC236}">
                <a16:creationId xmlns:a16="http://schemas.microsoft.com/office/drawing/2014/main" id="{9FE10ECE-4B00-E040-9C4F-511C02B0A725}"/>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953922" y="7009015"/>
            <a:ext cx="3341636" cy="22269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46" name="Google Shape;746;p30"/>
          <p:cNvSpPr txBox="1">
            <a:spLocks noGrp="1"/>
          </p:cNvSpPr>
          <p:nvPr>
            <p:ph type="title"/>
          </p:nvPr>
        </p:nvSpPr>
        <p:spPr>
          <a:xfrm>
            <a:off x="2765425" y="10410317"/>
            <a:ext cx="17338675" cy="500921"/>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GB" dirty="0"/>
              <a:t>INFOS PRODUIT– PARC VEHICULES</a:t>
            </a:r>
            <a:endParaRPr dirty="0"/>
          </a:p>
        </p:txBody>
      </p:sp>
      <p:sp>
        <p:nvSpPr>
          <p:cNvPr id="747" name="Google Shape;747;p30"/>
          <p:cNvSpPr txBox="1"/>
          <p:nvPr/>
        </p:nvSpPr>
        <p:spPr>
          <a:xfrm>
            <a:off x="1313833" y="1075459"/>
            <a:ext cx="17070420" cy="552695"/>
          </a:xfrm>
          <a:prstGeom prst="rect">
            <a:avLst/>
          </a:prstGeom>
          <a:noFill/>
          <a:ln>
            <a:noFill/>
          </a:ln>
        </p:spPr>
        <p:txBody>
          <a:bodyPr spcFirstLastPara="1" wrap="square" lIns="0" tIns="90150" rIns="0" bIns="0" anchor="t" anchorCtr="0">
            <a:spAutoFit/>
          </a:bodyPr>
          <a:lstStyle/>
          <a:p>
            <a:pPr marL="0" marR="0" lvl="0" indent="0" algn="ctr" rtl="0">
              <a:lnSpc>
                <a:spcPct val="100000"/>
              </a:lnSpc>
              <a:spcBef>
                <a:spcPts val="0"/>
              </a:spcBef>
              <a:spcAft>
                <a:spcPts val="0"/>
              </a:spcAft>
              <a:buNone/>
            </a:pPr>
            <a:r>
              <a:rPr lang="en-GB" sz="3000" dirty="0">
                <a:solidFill>
                  <a:schemeClr val="dk1"/>
                </a:solidFill>
                <a:latin typeface="DIN Pro" panose="02000503040000020003" pitchFamily="50" charset="0"/>
                <a:sym typeface="Arial"/>
              </a:rPr>
              <a:t>POTENZA SPORT : </a:t>
            </a:r>
            <a:r>
              <a:rPr lang="en-US" sz="3000" dirty="0">
                <a:solidFill>
                  <a:schemeClr val="dk1"/>
                </a:solidFill>
                <a:latin typeface="DIN Pro" panose="02000503040000020003" pitchFamily="50" charset="0"/>
                <a:sym typeface="Arial"/>
              </a:rPr>
              <a:t>DIMENSIONS DE REMPLACEMENT SUR DE NOMBREUX VEHICULES</a:t>
            </a:r>
            <a:endParaRPr lang="fr-FR" dirty="0">
              <a:latin typeface="DIN Pro" panose="02000503040000020003" pitchFamily="50" charset="0"/>
            </a:endParaRPr>
          </a:p>
        </p:txBody>
      </p:sp>
      <p:sp>
        <p:nvSpPr>
          <p:cNvPr id="748" name="Google Shape;748;p30"/>
          <p:cNvSpPr txBox="1">
            <a:spLocks noGrp="1"/>
          </p:cNvSpPr>
          <p:nvPr>
            <p:ph type="sldNum" idx="12"/>
          </p:nvPr>
        </p:nvSpPr>
        <p:spPr>
          <a:xfrm>
            <a:off x="2063847" y="10410317"/>
            <a:ext cx="550173" cy="500921"/>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12</a:t>
            </a:fld>
            <a:endParaRPr/>
          </a:p>
        </p:txBody>
      </p:sp>
      <p:graphicFrame>
        <p:nvGraphicFramePr>
          <p:cNvPr id="3" name="Table 2">
            <a:extLst>
              <a:ext uri="{FF2B5EF4-FFF2-40B4-BE49-F238E27FC236}">
                <a16:creationId xmlns:a16="http://schemas.microsoft.com/office/drawing/2014/main" id="{BEE4A26E-1A38-488C-8EDE-943FA88846EE}"/>
              </a:ext>
            </a:extLst>
          </p:cNvPr>
          <p:cNvGraphicFramePr>
            <a:graphicFrameLocks noGrp="1"/>
          </p:cNvGraphicFramePr>
          <p:nvPr>
            <p:extLst>
              <p:ext uri="{D42A27DB-BD31-4B8C-83A1-F6EECF244321}">
                <p14:modId xmlns:p14="http://schemas.microsoft.com/office/powerpoint/2010/main" val="1207677508"/>
              </p:ext>
            </p:extLst>
          </p:nvPr>
        </p:nvGraphicFramePr>
        <p:xfrm>
          <a:off x="1606096" y="1879241"/>
          <a:ext cx="16632000" cy="8279989"/>
        </p:xfrm>
        <a:graphic>
          <a:graphicData uri="http://schemas.openxmlformats.org/drawingml/2006/table">
            <a:tbl>
              <a:tblPr/>
              <a:tblGrid>
                <a:gridCol w="628610">
                  <a:extLst>
                    <a:ext uri="{9D8B030D-6E8A-4147-A177-3AD203B41FA5}">
                      <a16:colId xmlns:a16="http://schemas.microsoft.com/office/drawing/2014/main" val="2139811724"/>
                    </a:ext>
                  </a:extLst>
                </a:gridCol>
                <a:gridCol w="1859640">
                  <a:extLst>
                    <a:ext uri="{9D8B030D-6E8A-4147-A177-3AD203B41FA5}">
                      <a16:colId xmlns:a16="http://schemas.microsoft.com/office/drawing/2014/main" val="705683404"/>
                    </a:ext>
                  </a:extLst>
                </a:gridCol>
                <a:gridCol w="838148">
                  <a:extLst>
                    <a:ext uri="{9D8B030D-6E8A-4147-A177-3AD203B41FA5}">
                      <a16:colId xmlns:a16="http://schemas.microsoft.com/office/drawing/2014/main" val="1431443728"/>
                    </a:ext>
                  </a:extLst>
                </a:gridCol>
                <a:gridCol w="1404138">
                  <a:extLst>
                    <a:ext uri="{9D8B030D-6E8A-4147-A177-3AD203B41FA5}">
                      <a16:colId xmlns:a16="http://schemas.microsoft.com/office/drawing/2014/main" val="535828202"/>
                    </a:ext>
                  </a:extLst>
                </a:gridCol>
                <a:gridCol w="2629449">
                  <a:extLst>
                    <a:ext uri="{9D8B030D-6E8A-4147-A177-3AD203B41FA5}">
                      <a16:colId xmlns:a16="http://schemas.microsoft.com/office/drawing/2014/main" val="234514771"/>
                    </a:ext>
                  </a:extLst>
                </a:gridCol>
                <a:gridCol w="1623912">
                  <a:extLst>
                    <a:ext uri="{9D8B030D-6E8A-4147-A177-3AD203B41FA5}">
                      <a16:colId xmlns:a16="http://schemas.microsoft.com/office/drawing/2014/main" val="413103212"/>
                    </a:ext>
                  </a:extLst>
                </a:gridCol>
                <a:gridCol w="2016794">
                  <a:extLst>
                    <a:ext uri="{9D8B030D-6E8A-4147-A177-3AD203B41FA5}">
                      <a16:colId xmlns:a16="http://schemas.microsoft.com/office/drawing/2014/main" val="1522504954"/>
                    </a:ext>
                  </a:extLst>
                </a:gridCol>
                <a:gridCol w="1440567">
                  <a:extLst>
                    <a:ext uri="{9D8B030D-6E8A-4147-A177-3AD203B41FA5}">
                      <a16:colId xmlns:a16="http://schemas.microsoft.com/office/drawing/2014/main" val="356220374"/>
                    </a:ext>
                  </a:extLst>
                </a:gridCol>
                <a:gridCol w="1676296">
                  <a:extLst>
                    <a:ext uri="{9D8B030D-6E8A-4147-A177-3AD203B41FA5}">
                      <a16:colId xmlns:a16="http://schemas.microsoft.com/office/drawing/2014/main" val="3948376964"/>
                    </a:ext>
                  </a:extLst>
                </a:gridCol>
                <a:gridCol w="1505571">
                  <a:extLst>
                    <a:ext uri="{9D8B030D-6E8A-4147-A177-3AD203B41FA5}">
                      <a16:colId xmlns:a16="http://schemas.microsoft.com/office/drawing/2014/main" val="1101422575"/>
                    </a:ext>
                  </a:extLst>
                </a:gridCol>
                <a:gridCol w="1008875">
                  <a:extLst>
                    <a:ext uri="{9D8B030D-6E8A-4147-A177-3AD203B41FA5}">
                      <a16:colId xmlns:a16="http://schemas.microsoft.com/office/drawing/2014/main" val="2859906949"/>
                    </a:ext>
                  </a:extLst>
                </a:gridCol>
              </a:tblGrid>
              <a:tr h="385894">
                <a:tc>
                  <a:txBody>
                    <a:bodyPr/>
                    <a:lstStyle/>
                    <a:p>
                      <a:pPr algn="ctr" fontAlgn="b"/>
                      <a:r>
                        <a:rPr lang="en-US" sz="1200" b="0" i="0" u="none" strike="noStrike" spc="100" baseline="0" dirty="0">
                          <a:solidFill>
                            <a:schemeClr val="bg1"/>
                          </a:solidFill>
                          <a:effectLst/>
                          <a:latin typeface="DINPro" panose="020B0504020101020102" pitchFamily="34" charset="0"/>
                          <a:cs typeface="DINPro" panose="020B0504020101020102" pitchFamily="34" charset="0"/>
                        </a:rPr>
                        <a:t>JANTE</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182736"/>
                    </a:solidFill>
                  </a:tcPr>
                </a:tc>
                <a:tc>
                  <a:txBody>
                    <a:bodyPr/>
                    <a:lstStyle/>
                    <a:p>
                      <a:pPr algn="ctr" fontAlgn="b"/>
                      <a:r>
                        <a:rPr lang="en-US" sz="1200" b="0" i="0" u="none" strike="noStrike" spc="100" baseline="0" dirty="0">
                          <a:solidFill>
                            <a:schemeClr val="bg1"/>
                          </a:solidFill>
                          <a:effectLst/>
                          <a:latin typeface="DINPro" panose="020B0504020101020102" pitchFamily="34" charset="0"/>
                          <a:cs typeface="DINPro" panose="020B0504020101020102" pitchFamily="34" charset="0"/>
                        </a:rPr>
                        <a:t>DIMS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182736"/>
                    </a:solidFill>
                  </a:tcPr>
                </a:tc>
                <a:tc>
                  <a:txBody>
                    <a:bodyPr/>
                    <a:lstStyle/>
                    <a:p>
                      <a:pPr algn="ctr" fontAlgn="b"/>
                      <a:r>
                        <a:rPr lang="en-US" sz="1200" b="0" i="0" u="none" strike="noStrike" spc="100" baseline="0" dirty="0">
                          <a:solidFill>
                            <a:schemeClr val="bg1"/>
                          </a:solidFill>
                          <a:effectLst/>
                          <a:latin typeface="DINPro" panose="020B0504020101020102" pitchFamily="34" charset="0"/>
                          <a:cs typeface="DINPro" panose="020B0504020101020102" pitchFamily="34" charset="0"/>
                        </a:rPr>
                        <a:t>IPC</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182736"/>
                    </a:solidFill>
                  </a:tcPr>
                </a:tc>
                <a:tc>
                  <a:txBody>
                    <a:bodyPr/>
                    <a:lstStyle/>
                    <a:p>
                      <a:pPr algn="ctr" fontAlgn="b"/>
                      <a:r>
                        <a:rPr lang="en-US" sz="1200" b="0" i="0" u="none" strike="noStrike" spc="100" baseline="0" dirty="0">
                          <a:solidFill>
                            <a:schemeClr val="bg1"/>
                          </a:solidFill>
                          <a:effectLst/>
                          <a:latin typeface="DINPro" panose="020B0504020101020102" pitchFamily="34" charset="0"/>
                          <a:cs typeface="DINPro" panose="020B0504020101020102" pitchFamily="34" charset="0"/>
                        </a:rPr>
                        <a:t>CONSTRUCTEUR</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182736"/>
                    </a:solidFill>
                  </a:tcPr>
                </a:tc>
                <a:tc>
                  <a:txBody>
                    <a:bodyPr/>
                    <a:lstStyle/>
                    <a:p>
                      <a:pPr algn="ctr" fontAlgn="b"/>
                      <a:r>
                        <a:rPr lang="en-US" sz="1200" b="0" i="0" u="none" strike="noStrike" spc="100" baseline="0" dirty="0">
                          <a:solidFill>
                            <a:schemeClr val="bg1"/>
                          </a:solidFill>
                          <a:effectLst/>
                          <a:latin typeface="DINPro" panose="020B0504020101020102" pitchFamily="34" charset="0"/>
                          <a:cs typeface="DINPro" panose="020B0504020101020102" pitchFamily="34" charset="0"/>
                        </a:rPr>
                        <a:t>MODELE 1</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182736"/>
                    </a:solidFill>
                  </a:tcPr>
                </a:tc>
                <a:tc>
                  <a:txBody>
                    <a:bodyPr/>
                    <a:lstStyle/>
                    <a:p>
                      <a:pPr algn="ctr" fontAlgn="b"/>
                      <a:r>
                        <a:rPr lang="en-US" sz="1200" b="0" i="0" u="none" strike="noStrike" spc="100" baseline="0" dirty="0">
                          <a:solidFill>
                            <a:schemeClr val="bg1"/>
                          </a:solidFill>
                          <a:effectLst/>
                          <a:latin typeface="DINPro" panose="020B0504020101020102" pitchFamily="34" charset="0"/>
                          <a:cs typeface="DINPro" panose="020B0504020101020102" pitchFamily="34" charset="0"/>
                        </a:rPr>
                        <a:t>CONSTRUCTEUR</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182736"/>
                    </a:solidFill>
                  </a:tcPr>
                </a:tc>
                <a:tc>
                  <a:txBody>
                    <a:bodyPr/>
                    <a:lstStyle/>
                    <a:p>
                      <a:pPr algn="ctr" fontAlgn="b"/>
                      <a:r>
                        <a:rPr lang="en-US" sz="1200" b="0" i="0" u="none" strike="noStrike" spc="100" baseline="0" dirty="0">
                          <a:solidFill>
                            <a:schemeClr val="bg1"/>
                          </a:solidFill>
                          <a:effectLst/>
                          <a:latin typeface="DINPro" panose="020B0504020101020102" pitchFamily="34" charset="0"/>
                          <a:cs typeface="DINPro" panose="020B0504020101020102" pitchFamily="34" charset="0"/>
                        </a:rPr>
                        <a:t>MODELE 2</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182736"/>
                    </a:solidFill>
                  </a:tcPr>
                </a:tc>
                <a:tc>
                  <a:txBody>
                    <a:bodyPr/>
                    <a:lstStyle/>
                    <a:p>
                      <a:pPr algn="ctr" fontAlgn="b"/>
                      <a:r>
                        <a:rPr lang="en-US" sz="1200" b="0" i="0" u="none" strike="noStrike" spc="100" baseline="0" dirty="0">
                          <a:solidFill>
                            <a:schemeClr val="bg1"/>
                          </a:solidFill>
                          <a:effectLst/>
                          <a:latin typeface="DINPro" panose="020B0504020101020102" pitchFamily="34" charset="0"/>
                          <a:cs typeface="DINPro" panose="020B0504020101020102" pitchFamily="34" charset="0"/>
                        </a:rPr>
                        <a:t>CONSTRUCTEUR</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182736"/>
                    </a:solidFill>
                  </a:tcPr>
                </a:tc>
                <a:tc>
                  <a:txBody>
                    <a:bodyPr/>
                    <a:lstStyle/>
                    <a:p>
                      <a:pPr algn="ctr" fontAlgn="b"/>
                      <a:r>
                        <a:rPr lang="en-US" sz="1200" b="0" i="0" u="none" strike="noStrike" spc="100" baseline="0" dirty="0">
                          <a:solidFill>
                            <a:schemeClr val="bg1"/>
                          </a:solidFill>
                          <a:effectLst/>
                          <a:latin typeface="DINPro" panose="020B0504020101020102" pitchFamily="34" charset="0"/>
                          <a:cs typeface="DINPro" panose="020B0504020101020102" pitchFamily="34" charset="0"/>
                        </a:rPr>
                        <a:t>MODELE 3</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182736"/>
                    </a:solidFill>
                  </a:tcPr>
                </a:tc>
                <a:tc>
                  <a:txBody>
                    <a:bodyPr/>
                    <a:lstStyle/>
                    <a:p>
                      <a:pPr algn="ctr" fontAlgn="b"/>
                      <a:r>
                        <a:rPr lang="en-US" sz="1200" b="0" i="0" u="none" strike="noStrike" spc="100" baseline="0" dirty="0">
                          <a:solidFill>
                            <a:schemeClr val="bg1"/>
                          </a:solidFill>
                          <a:effectLst/>
                          <a:latin typeface="DINPro" panose="020B0504020101020102" pitchFamily="34" charset="0"/>
                          <a:cs typeface="DINPro" panose="020B0504020101020102" pitchFamily="34" charset="0"/>
                        </a:rPr>
                        <a:t>CONSTRUCTEUR</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182736"/>
                    </a:solidFill>
                  </a:tcPr>
                </a:tc>
                <a:tc>
                  <a:txBody>
                    <a:bodyPr/>
                    <a:lstStyle/>
                    <a:p>
                      <a:pPr algn="ctr" fontAlgn="b"/>
                      <a:r>
                        <a:rPr lang="en-US" sz="1200" b="0" i="0" u="none" strike="noStrike" spc="100" baseline="0" dirty="0">
                          <a:solidFill>
                            <a:schemeClr val="bg1"/>
                          </a:solidFill>
                          <a:effectLst/>
                          <a:latin typeface="DINPro" panose="020B0504020101020102" pitchFamily="34" charset="0"/>
                          <a:cs typeface="DINPro" panose="020B0504020101020102" pitchFamily="34" charset="0"/>
                        </a:rPr>
                        <a:t>MODELE 4</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182736"/>
                    </a:solidFill>
                  </a:tcPr>
                </a:tc>
                <a:extLst>
                  <a:ext uri="{0D108BD9-81ED-4DB2-BD59-A6C34878D82A}">
                    <a16:rowId xmlns:a16="http://schemas.microsoft.com/office/drawing/2014/main" val="43902791"/>
                  </a:ext>
                </a:extLst>
              </a:tr>
              <a:tr h="239215">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18</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225/35R18</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22489</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Mini</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Cooper</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Mazda</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MX-5</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01612116"/>
                  </a:ext>
                </a:extLst>
              </a:tr>
              <a:tr h="239215">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265/45R18</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22503</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Porsche</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718</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Cadillac</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CT6</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42460562"/>
                  </a:ext>
                </a:extLst>
              </a:tr>
              <a:tr h="239215">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275/40R18</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22507</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BMW</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5-Series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E-Class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Jaguar</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F-Type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92238367"/>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275/45R18</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22508</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Maserati</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Ghibli</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S-Class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0124486"/>
                  </a:ext>
                </a:extLst>
              </a:tr>
              <a:tr h="239215">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285/35R18</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22509</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C-Class AMG</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50676884"/>
                  </a:ext>
                </a:extLst>
              </a:tr>
              <a:tr h="239215">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19</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265/30R19</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21532</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Cadillac</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ATS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extLst>
                  <a:ext uri="{0D108BD9-81ED-4DB2-BD59-A6C34878D82A}">
                    <a16:rowId xmlns:a16="http://schemas.microsoft.com/office/drawing/2014/main" val="2300513795"/>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275/30R19</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21537</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Cadillac</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ATS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Lexus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IS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extLst>
                  <a:ext uri="{0D108BD9-81ED-4DB2-BD59-A6C34878D82A}">
                    <a16:rowId xmlns:a16="http://schemas.microsoft.com/office/drawing/2014/main" val="1510340433"/>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285/30R19</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21539</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C-Class AMG</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SL-Class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Alfa Romeo</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Giulia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extLst>
                  <a:ext uri="{0D108BD9-81ED-4DB2-BD59-A6C34878D82A}">
                    <a16:rowId xmlns:a16="http://schemas.microsoft.com/office/drawing/2014/main" val="327254435"/>
                  </a:ext>
                </a:extLst>
              </a:tr>
              <a:tr h="239215">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305/30R19</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21545</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AMG GT</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40000"/>
                      </a:srgbClr>
                    </a:solidFill>
                  </a:tcPr>
                </a:tc>
                <a:extLst>
                  <a:ext uri="{0D108BD9-81ED-4DB2-BD59-A6C34878D82A}">
                    <a16:rowId xmlns:a16="http://schemas.microsoft.com/office/drawing/2014/main" val="2357084615"/>
                  </a:ext>
                </a:extLst>
              </a:tr>
              <a:tr h="239215">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235/35R20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21547</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Tesla</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Model3</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58602123"/>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235/40R20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21548</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GLA AMG</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6543586"/>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245/45R20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20689</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BMW</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X3</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BMW</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X4</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Jaguar</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E-Pace</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Volvo</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XC40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73008405"/>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255/30R20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21556</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Audi</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A4</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1615117"/>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265/30R20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21559</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Audi</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A5</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C-Class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BMW</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M4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96674129"/>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265/35R20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21558</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E-Class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83612371"/>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265/40R20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21557</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Audi</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A8</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64615629"/>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275/30R20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21561</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BMW</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5-Series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E-Class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Audi</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Audi RS4</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3911450"/>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275/35R20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21560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BMW</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M5</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S-Class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BMW</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7-Series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23783937"/>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275/50R20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20692</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Audi</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Q8</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BMW</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X7</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3249405"/>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295/30R20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21568</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E-Class AMG</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Jaguar</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F-Type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08509077"/>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295/40R20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20695</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GLC AMG</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Porsche</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Macan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Maserati</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Levante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65481908"/>
                  </a:ext>
                </a:extLst>
              </a:tr>
              <a:tr h="239215">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21</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245/35R21</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21570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BMW</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7-Series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S-Class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Tesla</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Model 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Volvo</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S/V90</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extLst>
                  <a:ext uri="{0D108BD9-81ED-4DB2-BD59-A6C34878D82A}">
                    <a16:rowId xmlns:a16="http://schemas.microsoft.com/office/drawing/2014/main" val="479707118"/>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265/35R21</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21572</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Audi</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A8</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Tesla</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Model S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extLst>
                  <a:ext uri="{0D108BD9-81ED-4DB2-BD59-A6C34878D82A}">
                    <a16:rowId xmlns:a16="http://schemas.microsoft.com/office/drawing/2014/main" val="435576710"/>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265/40R21</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20697</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Porsche</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Macan</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Maserati</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Levante</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extLst>
                  <a:ext uri="{0D108BD9-81ED-4DB2-BD59-A6C34878D82A}">
                    <a16:rowId xmlns:a16="http://schemas.microsoft.com/office/drawing/2014/main" val="654130736"/>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275/30R21</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21573</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BMW</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7-Series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S-Class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extLst>
                  <a:ext uri="{0D108BD9-81ED-4DB2-BD59-A6C34878D82A}">
                    <a16:rowId xmlns:a16="http://schemas.microsoft.com/office/drawing/2014/main" val="1805770203"/>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275/35R21</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21574</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Tesla</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Model Y</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extLst>
                  <a:ext uri="{0D108BD9-81ED-4DB2-BD59-A6C34878D82A}">
                    <a16:rowId xmlns:a16="http://schemas.microsoft.com/office/drawing/2014/main" val="1291503558"/>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285/30R21</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21576</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Maserati</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Ghibli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Maserati</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Quattroporte</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extLst>
                  <a:ext uri="{0D108BD9-81ED-4DB2-BD59-A6C34878D82A}">
                    <a16:rowId xmlns:a16="http://schemas.microsoft.com/office/drawing/2014/main" val="1721428571"/>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285/35R21</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21575</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BMW</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X6</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extLst>
                  <a:ext uri="{0D108BD9-81ED-4DB2-BD59-A6C34878D82A}">
                    <a16:rowId xmlns:a16="http://schemas.microsoft.com/office/drawing/2014/main" val="3638718592"/>
                  </a:ext>
                </a:extLst>
              </a:tr>
              <a:tr h="239215">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325/30R21</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18985</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Porsche</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Panamera</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BMW</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X6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E7E6E6">
                        <a:alpha val="39608"/>
                      </a:srgbClr>
                    </a:solidFill>
                  </a:tcPr>
                </a:tc>
                <a:extLst>
                  <a:ext uri="{0D108BD9-81ED-4DB2-BD59-A6C34878D82A}">
                    <a16:rowId xmlns:a16="http://schemas.microsoft.com/office/drawing/2014/main" val="742220645"/>
                  </a:ext>
                </a:extLst>
              </a:tr>
              <a:tr h="239215">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22</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265/40R22</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21577</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Jaguar</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F-Pace</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Land Rover</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Velar</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43523734"/>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285/35R22</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23247</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Audi</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Q7</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Tesla</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Model X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0666921"/>
                  </a:ext>
                </a:extLst>
              </a:tr>
              <a:tr h="239215">
                <a:tc>
                  <a:txBody>
                    <a:bodyPr/>
                    <a:lstStyle/>
                    <a:p>
                      <a:pPr algn="ctr" fontAlgn="b"/>
                      <a:endParaRPr lang="en-BE" sz="1200" b="0" i="0" u="none" strike="noStrike">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285/40R22</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21578</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a:solidFill>
                            <a:srgbClr val="000000"/>
                          </a:solidFill>
                          <a:effectLst/>
                          <a:latin typeface="DIN Pro Light" panose="020B0504020101010102" pitchFamily="34" charset="0"/>
                          <a:cs typeface="DIN Pro Light" panose="020B0504020101010102" pitchFamily="34" charset="0"/>
                        </a:rPr>
                        <a:t>Audi</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Q8</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GLE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BE" sz="1200" b="0" i="0" u="none" strike="noStrike" dirty="0">
                        <a:solidFill>
                          <a:srgbClr val="000000"/>
                        </a:solidFill>
                        <a:effectLst/>
                        <a:latin typeface="DIN Pro Light" panose="020B0504020101010102" pitchFamily="34" charset="0"/>
                        <a:cs typeface="DIN Pro Light" panose="020B0504020101010102" pitchFamily="34" charset="0"/>
                      </a:endParaRP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6732552"/>
                  </a:ext>
                </a:extLst>
              </a:tr>
              <a:tr h="239215">
                <a:tc>
                  <a:txBody>
                    <a:bodyPr/>
                    <a:lstStyle/>
                    <a:p>
                      <a:pPr algn="ctr" fontAlgn="b"/>
                      <a:r>
                        <a:rPr lang="en-BE" sz="1200" b="0" i="0" u="none" strike="noStrike">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325/35R22</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21725</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Mercedes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dirty="0">
                          <a:solidFill>
                            <a:srgbClr val="000000"/>
                          </a:solidFill>
                          <a:effectLst/>
                          <a:latin typeface="DIN Pro Light" panose="020B0504020101010102" pitchFamily="34" charset="0"/>
                          <a:cs typeface="DIN Pro Light" panose="020B0504020101010102" pitchFamily="34" charset="0"/>
                        </a:rPr>
                        <a:t>GLE-Class</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BE" sz="1200" b="0" i="0" u="none" strike="noStrike" dirty="0">
                          <a:solidFill>
                            <a:srgbClr val="000000"/>
                          </a:solidFill>
                          <a:effectLst/>
                          <a:latin typeface="DIN Pro Light" panose="020B0504020101010102" pitchFamily="34" charset="0"/>
                          <a:cs typeface="DIN Pro Light" panose="020B0504020101010102" pitchFamily="34" charset="0"/>
                        </a:rPr>
                        <a:t> </a:t>
                      </a:r>
                    </a:p>
                  </a:txBody>
                  <a:tcPr marL="7620" marR="7620" marT="7620" marB="0" anchor="ctr">
                    <a:lnL w="12700" cap="flat" cmpd="sng" algn="ctr">
                      <a:solidFill>
                        <a:srgbClr val="E7E6E6"/>
                      </a:solidFill>
                      <a:prstDash val="solid"/>
                      <a:round/>
                      <a:headEnd type="none" w="med" len="med"/>
                      <a:tailEnd type="none" w="med" len="med"/>
                    </a:lnL>
                    <a:lnR w="12700" cap="flat" cmpd="sng" algn="ctr">
                      <a:solidFill>
                        <a:srgbClr val="E7E6E6"/>
                      </a:solidFill>
                      <a:prstDash val="solid"/>
                      <a:round/>
                      <a:headEnd type="none" w="med" len="med"/>
                      <a:tailEnd type="none" w="med" len="med"/>
                    </a:lnR>
                    <a:lnT w="12700" cap="flat" cmpd="sng" algn="ctr">
                      <a:solidFill>
                        <a:srgbClr val="E7E6E6"/>
                      </a:solidFill>
                      <a:prstDash val="solid"/>
                      <a:round/>
                      <a:headEnd type="none" w="med" len="med"/>
                      <a:tailEnd type="none" w="med" len="med"/>
                    </a:lnT>
                    <a:lnB w="1270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35081755"/>
                  </a:ext>
                </a:extLst>
              </a:tr>
            </a:tbl>
          </a:graphicData>
        </a:graphic>
      </p:graphicFrame>
    </p:spTree>
    <p:extLst>
      <p:ext uri="{BB962C8B-B14F-4D97-AF65-F5344CB8AC3E}">
        <p14:creationId xmlns:p14="http://schemas.microsoft.com/office/powerpoint/2010/main" val="36734328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24"/>
          <p:cNvSpPr/>
          <p:nvPr/>
        </p:nvSpPr>
        <p:spPr>
          <a:xfrm>
            <a:off x="2372578" y="2991610"/>
            <a:ext cx="15358947" cy="1292617"/>
          </a:xfrm>
          <a:prstGeom prst="rect">
            <a:avLst/>
          </a:prstGeom>
          <a:noFill/>
          <a:ln>
            <a:noFill/>
          </a:ln>
        </p:spPr>
        <p:txBody>
          <a:bodyPr spcFirstLastPara="1" wrap="square" lIns="91418" tIns="45698" rIns="91418" bIns="45698" anchor="t" anchorCtr="0">
            <a:spAutoFit/>
          </a:bodyPr>
          <a:lstStyle/>
          <a:p>
            <a:pPr algn="ctr" defTabSz="914357"/>
            <a:r>
              <a:rPr lang="fr-FR" sz="2600" dirty="0">
                <a:latin typeface="DINPro" panose="020B0504020101020102" pitchFamily="34" charset="0"/>
                <a:ea typeface="+mn-ea"/>
                <a:cs typeface="DINPro" panose="020B0504020101020102" pitchFamily="34" charset="0"/>
              </a:rPr>
              <a:t>Nous sommes fiers d’annoncer que, dans les mois à venir, les équipements d'origine Potenza Sport seront disponibles pour les marques de voitures les plus prestigieuses, notamment : </a:t>
            </a:r>
            <a:endParaRPr sz="2600" dirty="0">
              <a:latin typeface="DINPro" panose="020B0504020101020102" pitchFamily="34" charset="0"/>
              <a:ea typeface="+mn-ea"/>
              <a:cs typeface="DINPro" panose="020B0504020101020102" pitchFamily="34" charset="0"/>
            </a:endParaRPr>
          </a:p>
          <a:p>
            <a:pPr algn="ctr" defTabSz="914357"/>
            <a:r>
              <a:rPr lang="en-GB" sz="2600" dirty="0">
                <a:latin typeface="DINPro" panose="020B0504020101020102" pitchFamily="34" charset="0"/>
                <a:ea typeface="+mn-ea"/>
                <a:cs typeface="DINPro" panose="020B0504020101020102" pitchFamily="34" charset="0"/>
              </a:rPr>
              <a:t>Audi, BMW, Ferrari, Lamborghini, Maserati, Porsche and Volkswagen</a:t>
            </a:r>
            <a:endParaRPr sz="2600" dirty="0">
              <a:latin typeface="DINPro" panose="020B0504020101020102" pitchFamily="34" charset="0"/>
              <a:ea typeface="+mn-ea"/>
              <a:cs typeface="DINPro" panose="020B0504020101020102" pitchFamily="34" charset="0"/>
            </a:endParaRPr>
          </a:p>
        </p:txBody>
      </p:sp>
      <p:grpSp>
        <p:nvGrpSpPr>
          <p:cNvPr id="545" name="Google Shape;545;p24"/>
          <p:cNvGrpSpPr/>
          <p:nvPr/>
        </p:nvGrpSpPr>
        <p:grpSpPr>
          <a:xfrm>
            <a:off x="5796678" y="5582902"/>
            <a:ext cx="11814390" cy="1891985"/>
            <a:chOff x="5985214" y="5681436"/>
            <a:chExt cx="11815220" cy="1892118"/>
          </a:xfrm>
        </p:grpSpPr>
        <p:pic>
          <p:nvPicPr>
            <p:cNvPr id="546" name="Google Shape;546;p24"/>
            <p:cNvPicPr preferRelativeResize="0"/>
            <p:nvPr/>
          </p:nvPicPr>
          <p:blipFill rotWithShape="1">
            <a:blip r:embed="rId3">
              <a:alphaModFix/>
            </a:blip>
            <a:srcRect/>
            <a:stretch/>
          </p:blipFill>
          <p:spPr>
            <a:xfrm>
              <a:off x="12795250" y="5871760"/>
              <a:ext cx="2885534" cy="1511470"/>
            </a:xfrm>
            <a:prstGeom prst="rect">
              <a:avLst/>
            </a:prstGeom>
            <a:noFill/>
            <a:ln>
              <a:noFill/>
            </a:ln>
          </p:spPr>
        </p:pic>
        <p:pic>
          <p:nvPicPr>
            <p:cNvPr id="547" name="Google Shape;547;p24"/>
            <p:cNvPicPr preferRelativeResize="0"/>
            <p:nvPr/>
          </p:nvPicPr>
          <p:blipFill rotWithShape="1">
            <a:blip r:embed="rId4">
              <a:alphaModFix/>
            </a:blip>
            <a:srcRect/>
            <a:stretch/>
          </p:blipFill>
          <p:spPr>
            <a:xfrm>
              <a:off x="8067515" y="5853521"/>
              <a:ext cx="1055418" cy="1547948"/>
            </a:xfrm>
            <a:prstGeom prst="rect">
              <a:avLst/>
            </a:prstGeom>
            <a:noFill/>
            <a:ln>
              <a:noFill/>
            </a:ln>
          </p:spPr>
        </p:pic>
        <p:pic>
          <p:nvPicPr>
            <p:cNvPr id="548" name="Google Shape;548;p24"/>
            <p:cNvPicPr preferRelativeResize="0"/>
            <p:nvPr/>
          </p:nvPicPr>
          <p:blipFill rotWithShape="1">
            <a:blip r:embed="rId5">
              <a:alphaModFix/>
            </a:blip>
            <a:srcRect/>
            <a:stretch/>
          </p:blipFill>
          <p:spPr>
            <a:xfrm>
              <a:off x="11369408" y="5772921"/>
              <a:ext cx="1113452" cy="1709148"/>
            </a:xfrm>
            <a:prstGeom prst="rect">
              <a:avLst/>
            </a:prstGeom>
            <a:noFill/>
            <a:ln>
              <a:noFill/>
            </a:ln>
          </p:spPr>
        </p:pic>
        <p:pic>
          <p:nvPicPr>
            <p:cNvPr id="549" name="Google Shape;549;p24"/>
            <p:cNvPicPr preferRelativeResize="0"/>
            <p:nvPr/>
          </p:nvPicPr>
          <p:blipFill rotWithShape="1">
            <a:blip r:embed="rId6">
              <a:alphaModFix/>
            </a:blip>
            <a:srcRect/>
            <a:stretch/>
          </p:blipFill>
          <p:spPr>
            <a:xfrm>
              <a:off x="9378950" y="5681436"/>
              <a:ext cx="1734441" cy="1892118"/>
            </a:xfrm>
            <a:prstGeom prst="rect">
              <a:avLst/>
            </a:prstGeom>
            <a:noFill/>
            <a:ln>
              <a:noFill/>
            </a:ln>
          </p:spPr>
        </p:pic>
        <p:pic>
          <p:nvPicPr>
            <p:cNvPr id="551" name="Google Shape;551;p24"/>
            <p:cNvPicPr preferRelativeResize="0"/>
            <p:nvPr/>
          </p:nvPicPr>
          <p:blipFill rotWithShape="1">
            <a:blip r:embed="rId7">
              <a:alphaModFix/>
            </a:blip>
            <a:srcRect/>
            <a:stretch/>
          </p:blipFill>
          <p:spPr>
            <a:xfrm>
              <a:off x="15993173" y="5723864"/>
              <a:ext cx="1807261" cy="1807262"/>
            </a:xfrm>
            <a:prstGeom prst="rect">
              <a:avLst/>
            </a:prstGeom>
            <a:noFill/>
            <a:ln>
              <a:noFill/>
            </a:ln>
          </p:spPr>
        </p:pic>
        <p:pic>
          <p:nvPicPr>
            <p:cNvPr id="552" name="Google Shape;552;p24"/>
            <p:cNvPicPr preferRelativeResize="0"/>
            <p:nvPr/>
          </p:nvPicPr>
          <p:blipFill rotWithShape="1">
            <a:blip r:embed="rId8">
              <a:alphaModFix/>
            </a:blip>
            <a:srcRect l="21193" r="21193"/>
            <a:stretch/>
          </p:blipFill>
          <p:spPr>
            <a:xfrm>
              <a:off x="5985214" y="5850469"/>
              <a:ext cx="1591685" cy="1554053"/>
            </a:xfrm>
            <a:prstGeom prst="rect">
              <a:avLst/>
            </a:prstGeom>
            <a:noFill/>
            <a:ln>
              <a:noFill/>
            </a:ln>
          </p:spPr>
        </p:pic>
      </p:grpSp>
      <p:sp>
        <p:nvSpPr>
          <p:cNvPr id="553" name="Google Shape;553;p24"/>
          <p:cNvSpPr txBox="1">
            <a:spLocks noGrp="1"/>
          </p:cNvSpPr>
          <p:nvPr>
            <p:ph type="title"/>
          </p:nvPr>
        </p:nvSpPr>
        <p:spPr>
          <a:xfrm>
            <a:off x="2765936" y="10409985"/>
            <a:ext cx="17337458" cy="500886"/>
          </a:xfrm>
          <a:prstGeom prst="rect">
            <a:avLst/>
          </a:prstGeom>
          <a:noFill/>
          <a:ln>
            <a:noFill/>
          </a:ln>
        </p:spPr>
        <p:txBody>
          <a:bodyPr spcFirstLastPara="1" wrap="square" lIns="91418" tIns="45698" rIns="91418" bIns="45698" anchor="ctr" anchorCtr="0">
            <a:normAutofit/>
          </a:bodyPr>
          <a:lstStyle/>
          <a:p>
            <a:r>
              <a:rPr lang="en-GB" dirty="0"/>
              <a:t>INFOS PRODUIT – MONTES D’ORIGINE DE PRESTIGE</a:t>
            </a:r>
            <a:endParaRPr dirty="0"/>
          </a:p>
        </p:txBody>
      </p:sp>
      <p:sp>
        <p:nvSpPr>
          <p:cNvPr id="554" name="Google Shape;554;p24"/>
          <p:cNvSpPr txBox="1">
            <a:spLocks noGrp="1"/>
          </p:cNvSpPr>
          <p:nvPr>
            <p:ph type="sldNum" idx="12"/>
          </p:nvPr>
        </p:nvSpPr>
        <p:spPr>
          <a:xfrm>
            <a:off x="2064409" y="10409985"/>
            <a:ext cx="550134" cy="500886"/>
          </a:xfrm>
          <a:prstGeom prst="rect">
            <a:avLst/>
          </a:prstGeom>
          <a:noFill/>
          <a:ln>
            <a:noFill/>
          </a:ln>
        </p:spPr>
        <p:txBody>
          <a:bodyPr spcFirstLastPara="1" wrap="square" lIns="91418" tIns="45698" rIns="91418" bIns="45698" anchor="ctr" anchorCtr="0">
            <a:noAutofit/>
          </a:bodyPr>
          <a:lstStyle/>
          <a:p>
            <a:pPr defTabSz="914357"/>
            <a:fld id="{00000000-1234-1234-1234-123412341234}" type="slidenum">
              <a:rPr lang="en-GB">
                <a:solidFill>
                  <a:srgbClr val="000000"/>
                </a:solidFill>
              </a:rPr>
              <a:pPr defTabSz="914357"/>
              <a:t>13</a:t>
            </a:fld>
            <a:endParaRPr>
              <a:solidFill>
                <a:srgbClr val="000000"/>
              </a:solidFill>
            </a:endParaRPr>
          </a:p>
        </p:txBody>
      </p:sp>
      <p:pic>
        <p:nvPicPr>
          <p:cNvPr id="5" name="Image 4">
            <a:extLst>
              <a:ext uri="{FF2B5EF4-FFF2-40B4-BE49-F238E27FC236}">
                <a16:creationId xmlns:a16="http://schemas.microsoft.com/office/drawing/2014/main" id="{437A1F4B-6A26-4637-906E-160DA25FE172}"/>
              </a:ext>
            </a:extLst>
          </p:cNvPr>
          <p:cNvPicPr>
            <a:picLocks noChangeAspect="1"/>
          </p:cNvPicPr>
          <p:nvPr/>
        </p:nvPicPr>
        <p:blipFill>
          <a:blip r:embed="rId9"/>
          <a:stretch>
            <a:fillRect/>
          </a:stretch>
        </p:blipFill>
        <p:spPr>
          <a:xfrm>
            <a:off x="2694373" y="6078095"/>
            <a:ext cx="2600760" cy="901597"/>
          </a:xfrm>
          <a:prstGeom prst="rect">
            <a:avLst/>
          </a:prstGeom>
        </p:spPr>
      </p:pic>
    </p:spTree>
    <p:extLst>
      <p:ext uri="{BB962C8B-B14F-4D97-AF65-F5344CB8AC3E}">
        <p14:creationId xmlns:p14="http://schemas.microsoft.com/office/powerpoint/2010/main" val="11455335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759" name="Google Shape;759;p31"/>
          <p:cNvSpPr txBox="1"/>
          <p:nvPr/>
        </p:nvSpPr>
        <p:spPr>
          <a:xfrm>
            <a:off x="2011197" y="4777987"/>
            <a:ext cx="4761818" cy="845083"/>
          </a:xfrm>
          <a:prstGeom prst="rect">
            <a:avLst/>
          </a:prstGeom>
          <a:noFill/>
          <a:ln>
            <a:noFill/>
          </a:ln>
        </p:spPr>
        <p:txBody>
          <a:bodyPr spcFirstLastPara="1" wrap="square" lIns="0" tIns="90150" rIns="0" bIns="0" anchor="t" anchorCtr="0">
            <a:spAutoFit/>
          </a:bodyPr>
          <a:lstStyle/>
          <a:p>
            <a:pPr algn="ctr"/>
            <a:r>
              <a:rPr lang="fr-FR" sz="2400" dirty="0">
                <a:solidFill>
                  <a:schemeClr val="dk1"/>
                </a:solidFill>
                <a:latin typeface="DINPro" panose="020B0504020101020102" pitchFamily="34" charset="0"/>
              </a:rPr>
              <a:t>MEILLEURE STABILITÉ EN LIGNE DROITE ET EN VIRAGE</a:t>
            </a:r>
            <a:r>
              <a:rPr lang="en-GB" sz="2500" baseline="30000" dirty="0">
                <a:solidFill>
                  <a:schemeClr val="dk1"/>
                </a:solidFill>
                <a:latin typeface="DINPro" panose="020B0504020101020102" pitchFamily="34" charset="0"/>
                <a:cs typeface="DINPro" panose="020B0504020101020102" pitchFamily="34" charset="0"/>
                <a:sym typeface="Arial"/>
              </a:rPr>
              <a:t>*</a:t>
            </a:r>
            <a:endParaRPr dirty="0">
              <a:latin typeface="DINPro" panose="020B0504020101020102" pitchFamily="34" charset="0"/>
              <a:cs typeface="DINPro" panose="020B0504020101020102" pitchFamily="34" charset="0"/>
            </a:endParaRPr>
          </a:p>
        </p:txBody>
      </p:sp>
      <p:cxnSp>
        <p:nvCxnSpPr>
          <p:cNvPr id="760" name="Google Shape;760;p31"/>
          <p:cNvCxnSpPr/>
          <p:nvPr/>
        </p:nvCxnSpPr>
        <p:spPr>
          <a:xfrm>
            <a:off x="4144362" y="6082754"/>
            <a:ext cx="502973" cy="0"/>
          </a:xfrm>
          <a:prstGeom prst="straightConnector1">
            <a:avLst/>
          </a:prstGeom>
          <a:noFill/>
          <a:ln w="38100" cap="flat" cmpd="sng">
            <a:solidFill>
              <a:srgbClr val="F21D2A"/>
            </a:solidFill>
            <a:prstDash val="solid"/>
            <a:round/>
            <a:headEnd type="none" w="sm" len="sm"/>
            <a:tailEnd type="none" w="sm" len="sm"/>
          </a:ln>
        </p:spPr>
      </p:cxnSp>
      <p:sp>
        <p:nvSpPr>
          <p:cNvPr id="761" name="Google Shape;761;p31"/>
          <p:cNvSpPr txBox="1"/>
          <p:nvPr/>
        </p:nvSpPr>
        <p:spPr>
          <a:xfrm>
            <a:off x="2288755" y="6626637"/>
            <a:ext cx="4214191" cy="1397162"/>
          </a:xfrm>
          <a:prstGeom prst="rect">
            <a:avLst/>
          </a:prstGeom>
          <a:noFill/>
          <a:ln>
            <a:noFill/>
          </a:ln>
        </p:spPr>
        <p:txBody>
          <a:bodyPr spcFirstLastPara="1" wrap="square" lIns="0" tIns="12050" rIns="0" bIns="0" anchor="t" anchorCtr="0">
            <a:spAutoFit/>
          </a:bodyPr>
          <a:lstStyle/>
          <a:p>
            <a:pPr marL="12700" marR="0" lvl="0" indent="0" algn="ctr" rtl="0">
              <a:lnSpc>
                <a:spcPct val="150000"/>
              </a:lnSpc>
              <a:spcBef>
                <a:spcPts val="0"/>
              </a:spcBef>
              <a:spcAft>
                <a:spcPts val="0"/>
              </a:spcAft>
              <a:buNone/>
            </a:pPr>
            <a:r>
              <a:rPr lang="en-GB" sz="2000" dirty="0">
                <a:solidFill>
                  <a:schemeClr val="tx1"/>
                </a:solidFill>
                <a:latin typeface="DINPro" panose="020B0504020101020102" pitchFamily="34" charset="0"/>
                <a:cs typeface="DINPro" panose="020B0504020101020102" pitchFamily="34" charset="0"/>
                <a:sym typeface="Arial"/>
              </a:rPr>
              <a:t> </a:t>
            </a:r>
            <a:r>
              <a:rPr lang="fr-FR" sz="2000" dirty="0">
                <a:solidFill>
                  <a:schemeClr val="tx1"/>
                </a:solidFill>
                <a:latin typeface="DINPro" panose="020B0504020101020102" pitchFamily="34" charset="0"/>
                <a:cs typeface="DINPro" panose="020B0504020101020102" pitchFamily="34" charset="0"/>
              </a:rPr>
              <a:t>Meilleure</a:t>
            </a:r>
            <a:r>
              <a:rPr lang="fr-FR" sz="2000" dirty="0">
                <a:solidFill>
                  <a:schemeClr val="tx1"/>
                </a:solidFill>
                <a:latin typeface="DINPro" panose="020B0504020101020102" pitchFamily="34" charset="0"/>
                <a:cs typeface="DINPro" panose="020B0504020101020102" pitchFamily="34" charset="0"/>
                <a:sym typeface="Arial"/>
              </a:rPr>
              <a:t> Performance</a:t>
            </a:r>
            <a:br>
              <a:rPr lang="en-GB" sz="2000" dirty="0">
                <a:solidFill>
                  <a:schemeClr val="tx1"/>
                </a:solidFill>
                <a:latin typeface="DINPro" panose="020B0504020101020102" pitchFamily="34" charset="0"/>
                <a:cs typeface="DINPro" panose="020B0504020101020102" pitchFamily="34" charset="0"/>
                <a:sym typeface="Arial"/>
              </a:rPr>
            </a:br>
            <a:r>
              <a:rPr lang="en-GB" sz="2000" dirty="0">
                <a:solidFill>
                  <a:schemeClr val="tx1"/>
                </a:solidFill>
                <a:latin typeface="DINPro" panose="020B0504020101020102" pitchFamily="34" charset="0"/>
                <a:cs typeface="DINPro" panose="020B0504020101020102" pitchFamily="34" charset="0"/>
                <a:sym typeface="Arial"/>
              </a:rPr>
              <a:t>vs. </a:t>
            </a:r>
            <a:br>
              <a:rPr lang="en-GB" sz="2000" dirty="0">
                <a:solidFill>
                  <a:schemeClr val="tx1"/>
                </a:solidFill>
                <a:latin typeface="DINPro" panose="020B0504020101020102" pitchFamily="34" charset="0"/>
                <a:cs typeface="DINPro" panose="020B0504020101020102" pitchFamily="34" charset="0"/>
                <a:sym typeface="Arial"/>
              </a:rPr>
            </a:br>
            <a:r>
              <a:rPr lang="fr-FR" sz="2000" dirty="0">
                <a:solidFill>
                  <a:schemeClr val="tx1"/>
                </a:solidFill>
                <a:latin typeface="DINPro" panose="020B0504020101020102" pitchFamily="34" charset="0"/>
                <a:cs typeface="DINPro" panose="020B0504020101020102" pitchFamily="34" charset="0"/>
                <a:sym typeface="Arial"/>
              </a:rPr>
              <a:t>Concurrents du Segment Premium</a:t>
            </a:r>
            <a:endParaRPr lang="en-GB" sz="2000" dirty="0">
              <a:solidFill>
                <a:schemeClr val="tx1"/>
              </a:solidFill>
              <a:latin typeface="DINPro" panose="020B0504020101020102" pitchFamily="34" charset="0"/>
              <a:cs typeface="DINPro" panose="020B0504020101020102" pitchFamily="34" charset="0"/>
              <a:sym typeface="Arial"/>
            </a:endParaRPr>
          </a:p>
        </p:txBody>
      </p:sp>
      <p:sp>
        <p:nvSpPr>
          <p:cNvPr id="762" name="Google Shape;762;p31"/>
          <p:cNvSpPr txBox="1"/>
          <p:nvPr/>
        </p:nvSpPr>
        <p:spPr>
          <a:xfrm>
            <a:off x="8050833" y="4777987"/>
            <a:ext cx="4002433" cy="829694"/>
          </a:xfrm>
          <a:prstGeom prst="rect">
            <a:avLst/>
          </a:prstGeom>
          <a:noFill/>
          <a:ln>
            <a:noFill/>
          </a:ln>
        </p:spPr>
        <p:txBody>
          <a:bodyPr spcFirstLastPara="1" wrap="square" lIns="0" tIns="90150" rIns="0" bIns="0" anchor="t" anchorCtr="0">
            <a:spAutoFit/>
          </a:bodyPr>
          <a:lstStyle/>
          <a:p>
            <a:pPr marL="0" marR="0" lvl="0" indent="0" algn="ctr" rtl="0">
              <a:lnSpc>
                <a:spcPct val="100000"/>
              </a:lnSpc>
              <a:spcBef>
                <a:spcPts val="0"/>
              </a:spcBef>
              <a:spcAft>
                <a:spcPts val="0"/>
              </a:spcAft>
              <a:buNone/>
            </a:pPr>
            <a:r>
              <a:rPr lang="fr-FR" sz="2400" dirty="0">
                <a:solidFill>
                  <a:schemeClr val="dk1"/>
                </a:solidFill>
                <a:latin typeface="DINPro" panose="020B0504020101020102" pitchFamily="34" charset="0"/>
                <a:cs typeface="DINPro" panose="020B0504020101020102" pitchFamily="34" charset="0"/>
                <a:sym typeface="Arial"/>
              </a:rPr>
              <a:t>MEILLEUR </a:t>
            </a:r>
            <a:r>
              <a:rPr lang="fr-FR" sz="2400" dirty="0">
                <a:solidFill>
                  <a:schemeClr val="dk1"/>
                </a:solidFill>
                <a:latin typeface="DINPro" panose="020B0504020101020102" pitchFamily="34" charset="0"/>
                <a:cs typeface="DINPro" panose="020B0504020101020102" pitchFamily="34" charset="0"/>
              </a:rPr>
              <a:t>F</a:t>
            </a:r>
            <a:r>
              <a:rPr lang="fr-FR" sz="2400" dirty="0">
                <a:solidFill>
                  <a:schemeClr val="dk1"/>
                </a:solidFill>
                <a:latin typeface="DINPro" panose="020B0504020101020102" pitchFamily="34" charset="0"/>
                <a:cs typeface="DINPro" panose="020B0504020101020102" pitchFamily="34" charset="0"/>
                <a:sym typeface="Arial"/>
              </a:rPr>
              <a:t>REINAGE SUR SOL SEC </a:t>
            </a:r>
            <a:r>
              <a:rPr lang="fr-FR" sz="2400" baseline="30000" dirty="0">
                <a:solidFill>
                  <a:schemeClr val="dk1"/>
                </a:solidFill>
                <a:latin typeface="DINPro" panose="020B0504020101020102" pitchFamily="34" charset="0"/>
                <a:cs typeface="DINPro" panose="020B0504020101020102" pitchFamily="34" charset="0"/>
                <a:sym typeface="Arial"/>
              </a:rPr>
              <a:t>*</a:t>
            </a:r>
          </a:p>
        </p:txBody>
      </p:sp>
      <p:cxnSp>
        <p:nvCxnSpPr>
          <p:cNvPr id="763" name="Google Shape;763;p31"/>
          <p:cNvCxnSpPr/>
          <p:nvPr/>
        </p:nvCxnSpPr>
        <p:spPr>
          <a:xfrm>
            <a:off x="9800563" y="6082754"/>
            <a:ext cx="502973" cy="0"/>
          </a:xfrm>
          <a:prstGeom prst="straightConnector1">
            <a:avLst/>
          </a:prstGeom>
          <a:noFill/>
          <a:ln w="38100" cap="flat" cmpd="sng">
            <a:solidFill>
              <a:srgbClr val="F21D2A"/>
            </a:solidFill>
            <a:prstDash val="solid"/>
            <a:round/>
            <a:headEnd type="none" w="sm" len="sm"/>
            <a:tailEnd type="none" w="sm" len="sm"/>
          </a:ln>
        </p:spPr>
      </p:cxnSp>
      <p:sp>
        <p:nvSpPr>
          <p:cNvPr id="764" name="Google Shape;764;p31"/>
          <p:cNvSpPr txBox="1"/>
          <p:nvPr/>
        </p:nvSpPr>
        <p:spPr>
          <a:xfrm>
            <a:off x="7400800" y="6626637"/>
            <a:ext cx="5302497" cy="1397162"/>
          </a:xfrm>
          <a:prstGeom prst="rect">
            <a:avLst/>
          </a:prstGeom>
          <a:noFill/>
          <a:ln>
            <a:noFill/>
          </a:ln>
        </p:spPr>
        <p:txBody>
          <a:bodyPr spcFirstLastPara="1" wrap="square" lIns="0" tIns="12050" rIns="0" bIns="0" anchor="t" anchorCtr="0">
            <a:spAutoFit/>
          </a:bodyPr>
          <a:lstStyle/>
          <a:p>
            <a:pPr marL="12700" lvl="0" algn="ctr">
              <a:lnSpc>
                <a:spcPct val="150000"/>
              </a:lnSpc>
            </a:pPr>
            <a:r>
              <a:rPr lang="fr-FR" sz="2000" dirty="0">
                <a:solidFill>
                  <a:schemeClr val="tx1"/>
                </a:solidFill>
                <a:latin typeface="DINPro" panose="020B0504020101020102" pitchFamily="34" charset="0"/>
                <a:cs typeface="DINPro" panose="020B0504020101020102" pitchFamily="34" charset="0"/>
              </a:rPr>
              <a:t>Distance de freinage la plus courte sur sol sec</a:t>
            </a:r>
            <a:br>
              <a:rPr lang="en-GB" sz="2000" dirty="0">
                <a:solidFill>
                  <a:schemeClr val="tx1"/>
                </a:solidFill>
                <a:latin typeface="DINPro" panose="020B0504020101020102" pitchFamily="34" charset="0"/>
                <a:cs typeface="DINPro" panose="020B0504020101020102" pitchFamily="34" charset="0"/>
              </a:rPr>
            </a:br>
            <a:r>
              <a:rPr lang="en-GB" sz="2000" dirty="0">
                <a:solidFill>
                  <a:schemeClr val="tx1"/>
                </a:solidFill>
                <a:latin typeface="DINPro" panose="020B0504020101020102" pitchFamily="34" charset="0"/>
                <a:cs typeface="DINPro" panose="020B0504020101020102" pitchFamily="34" charset="0"/>
              </a:rPr>
              <a:t>vs. </a:t>
            </a:r>
            <a:br>
              <a:rPr lang="en-GB" sz="2000" dirty="0">
                <a:solidFill>
                  <a:schemeClr val="tx1"/>
                </a:solidFill>
                <a:latin typeface="DINPro" panose="020B0504020101020102" pitchFamily="34" charset="0"/>
                <a:cs typeface="DINPro" panose="020B0504020101020102" pitchFamily="34" charset="0"/>
              </a:rPr>
            </a:br>
            <a:r>
              <a:rPr lang="fr-FR" sz="2000" dirty="0">
                <a:solidFill>
                  <a:schemeClr val="tx1"/>
                </a:solidFill>
                <a:latin typeface="DINPro" panose="020B0504020101020102" pitchFamily="34" charset="0"/>
                <a:cs typeface="DINPro" panose="020B0504020101020102" pitchFamily="34" charset="0"/>
              </a:rPr>
              <a:t>Concurrents du Segment Premium</a:t>
            </a:r>
            <a:endParaRPr sz="1600" dirty="0">
              <a:solidFill>
                <a:schemeClr val="tx1"/>
              </a:solidFill>
              <a:latin typeface="DINPro" panose="020B0504020101020102" pitchFamily="34" charset="0"/>
              <a:cs typeface="DINPro" panose="020B0504020101020102" pitchFamily="34" charset="0"/>
            </a:endParaRPr>
          </a:p>
        </p:txBody>
      </p:sp>
      <p:sp>
        <p:nvSpPr>
          <p:cNvPr id="765" name="Google Shape;765;p31"/>
          <p:cNvSpPr txBox="1"/>
          <p:nvPr/>
        </p:nvSpPr>
        <p:spPr>
          <a:xfrm>
            <a:off x="13707034" y="4777987"/>
            <a:ext cx="3762819" cy="1445247"/>
          </a:xfrm>
          <a:prstGeom prst="rect">
            <a:avLst/>
          </a:prstGeom>
          <a:noFill/>
          <a:ln>
            <a:noFill/>
          </a:ln>
        </p:spPr>
        <p:txBody>
          <a:bodyPr spcFirstLastPara="1" wrap="square" lIns="0" tIns="90150" rIns="0" bIns="0" anchor="t" anchorCtr="0">
            <a:spAutoFit/>
          </a:bodyPr>
          <a:lstStyle/>
          <a:p>
            <a:pPr marL="0" marR="0" lvl="0" indent="0" algn="ctr" rtl="0">
              <a:lnSpc>
                <a:spcPct val="100000"/>
              </a:lnSpc>
              <a:spcBef>
                <a:spcPts val="0"/>
              </a:spcBef>
              <a:spcAft>
                <a:spcPts val="0"/>
              </a:spcAft>
              <a:buNone/>
            </a:pPr>
            <a:r>
              <a:rPr lang="fr-FR" sz="2400" dirty="0">
                <a:solidFill>
                  <a:schemeClr val="dk1"/>
                </a:solidFill>
                <a:latin typeface="DINPro" panose="020B0504020101020102" pitchFamily="34" charset="0"/>
                <a:cs typeface="DINPro" panose="020B0504020101020102" pitchFamily="34" charset="0"/>
                <a:sym typeface="Arial"/>
              </a:rPr>
              <a:t>PERFORMANCES EXCEPTIONNELLES SUR SOL MOUILLÉ </a:t>
            </a:r>
          </a:p>
          <a:p>
            <a:pPr marL="0" marR="0" lvl="0" indent="0" algn="ctr" rtl="0">
              <a:lnSpc>
                <a:spcPct val="100000"/>
              </a:lnSpc>
              <a:spcBef>
                <a:spcPts val="0"/>
              </a:spcBef>
              <a:spcAft>
                <a:spcPts val="0"/>
              </a:spcAft>
              <a:buNone/>
            </a:pPr>
            <a:endParaRPr sz="2400" baseline="30000" dirty="0">
              <a:solidFill>
                <a:schemeClr val="dk1"/>
              </a:solidFill>
              <a:latin typeface="DINPro" panose="020B0504020101020102" pitchFamily="34" charset="0"/>
              <a:cs typeface="DINPro" panose="020B0504020101020102" pitchFamily="34" charset="0"/>
              <a:sym typeface="Arial"/>
            </a:endParaRPr>
          </a:p>
        </p:txBody>
      </p:sp>
      <p:cxnSp>
        <p:nvCxnSpPr>
          <p:cNvPr id="766" name="Google Shape;766;p31"/>
          <p:cNvCxnSpPr/>
          <p:nvPr/>
        </p:nvCxnSpPr>
        <p:spPr>
          <a:xfrm>
            <a:off x="15456764" y="6082754"/>
            <a:ext cx="502973" cy="0"/>
          </a:xfrm>
          <a:prstGeom prst="straightConnector1">
            <a:avLst/>
          </a:prstGeom>
          <a:noFill/>
          <a:ln w="38100" cap="flat" cmpd="sng">
            <a:solidFill>
              <a:srgbClr val="F21D2A"/>
            </a:solidFill>
            <a:prstDash val="solid"/>
            <a:round/>
            <a:headEnd type="none" w="sm" len="sm"/>
            <a:tailEnd type="none" w="sm" len="sm"/>
          </a:ln>
        </p:spPr>
      </p:cxnSp>
      <p:sp>
        <p:nvSpPr>
          <p:cNvPr id="767" name="Google Shape;767;p31"/>
          <p:cNvSpPr txBox="1"/>
          <p:nvPr/>
        </p:nvSpPr>
        <p:spPr>
          <a:xfrm>
            <a:off x="13818237" y="6690805"/>
            <a:ext cx="5278942" cy="640437"/>
          </a:xfrm>
          <a:prstGeom prst="rect">
            <a:avLst/>
          </a:prstGeom>
          <a:noFill/>
          <a:ln>
            <a:noFill/>
          </a:ln>
        </p:spPr>
        <p:txBody>
          <a:bodyPr spcFirstLastPara="1" wrap="square" lIns="0" tIns="12050" rIns="0" bIns="0" anchor="t" anchorCtr="0">
            <a:spAutoFit/>
          </a:bodyPr>
          <a:lstStyle/>
          <a:p>
            <a:r>
              <a:rPr lang="fr-FR" sz="2000" dirty="0">
                <a:solidFill>
                  <a:schemeClr val="tx1"/>
                </a:solidFill>
                <a:latin typeface="DINPro" panose="020B0504020101020102" pitchFamily="34" charset="0"/>
              </a:rPr>
              <a:t>Note de l’étiquetage européen « A » pour l’adhérence sur chaussée humide</a:t>
            </a:r>
          </a:p>
        </p:txBody>
      </p:sp>
      <p:sp>
        <p:nvSpPr>
          <p:cNvPr id="768" name="Google Shape;768;p31"/>
          <p:cNvSpPr txBox="1">
            <a:spLocks noGrp="1"/>
          </p:cNvSpPr>
          <p:nvPr>
            <p:ph type="title"/>
          </p:nvPr>
        </p:nvSpPr>
        <p:spPr>
          <a:xfrm>
            <a:off x="2765424" y="10410317"/>
            <a:ext cx="6386017" cy="500921"/>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GB" dirty="0"/>
              <a:t>INFOS PRODUIT– PERFORMANCE PRODUIT VS CONCURRENCE</a:t>
            </a:r>
            <a:endParaRPr dirty="0"/>
          </a:p>
        </p:txBody>
      </p:sp>
      <p:sp>
        <p:nvSpPr>
          <p:cNvPr id="769" name="Google Shape;769;p31"/>
          <p:cNvSpPr txBox="1">
            <a:spLocks noGrp="1"/>
          </p:cNvSpPr>
          <p:nvPr>
            <p:ph type="sldNum" idx="12"/>
          </p:nvPr>
        </p:nvSpPr>
        <p:spPr>
          <a:xfrm>
            <a:off x="2063846" y="10410317"/>
            <a:ext cx="550173" cy="500921"/>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14</a:t>
            </a:fld>
            <a:endParaRPr/>
          </a:p>
        </p:txBody>
      </p:sp>
      <p:pic>
        <p:nvPicPr>
          <p:cNvPr id="771" name="Google Shape;771;p31"/>
          <p:cNvPicPr preferRelativeResize="0"/>
          <p:nvPr/>
        </p:nvPicPr>
        <p:blipFill rotWithShape="1">
          <a:blip r:embed="rId3">
            <a:alphaModFix/>
          </a:blip>
          <a:srcRect/>
          <a:stretch/>
        </p:blipFill>
        <p:spPr>
          <a:xfrm>
            <a:off x="14946248" y="2964494"/>
            <a:ext cx="1524000" cy="1524000"/>
          </a:xfrm>
          <a:prstGeom prst="rect">
            <a:avLst/>
          </a:prstGeom>
          <a:noFill/>
          <a:ln>
            <a:noFill/>
          </a:ln>
        </p:spPr>
      </p:pic>
      <p:pic>
        <p:nvPicPr>
          <p:cNvPr id="18" name="Google Shape;336;p16">
            <a:extLst>
              <a:ext uri="{FF2B5EF4-FFF2-40B4-BE49-F238E27FC236}">
                <a16:creationId xmlns:a16="http://schemas.microsoft.com/office/drawing/2014/main" id="{24C8EC35-0EE8-4046-B782-724D2F3235B9}"/>
              </a:ext>
            </a:extLst>
          </p:cNvPr>
          <p:cNvPicPr preferRelativeResize="0"/>
          <p:nvPr/>
        </p:nvPicPr>
        <p:blipFill rotWithShape="1">
          <a:blip r:embed="rId4">
            <a:alphaModFix/>
          </a:blip>
          <a:srcRect/>
          <a:stretch/>
        </p:blipFill>
        <p:spPr>
          <a:xfrm>
            <a:off x="3736651" y="3071039"/>
            <a:ext cx="1310910" cy="1310910"/>
          </a:xfrm>
          <a:prstGeom prst="rect">
            <a:avLst/>
          </a:prstGeom>
          <a:noFill/>
          <a:ln>
            <a:noFill/>
          </a:ln>
        </p:spPr>
      </p:pic>
      <p:pic>
        <p:nvPicPr>
          <p:cNvPr id="19" name="Picture 18" descr="A dark room&#10;&#10;Description automatically generated">
            <a:extLst>
              <a:ext uri="{FF2B5EF4-FFF2-40B4-BE49-F238E27FC236}">
                <a16:creationId xmlns:a16="http://schemas.microsoft.com/office/drawing/2014/main" id="{980D0192-21FF-F341-AA4C-7DD02C42B22F}"/>
              </a:ext>
            </a:extLst>
          </p:cNvPr>
          <p:cNvPicPr>
            <a:picLocks noChangeAspect="1"/>
          </p:cNvPicPr>
          <p:nvPr/>
        </p:nvPicPr>
        <p:blipFill>
          <a:blip r:embed="rId5"/>
          <a:stretch>
            <a:fillRect/>
          </a:stretch>
        </p:blipFill>
        <p:spPr>
          <a:xfrm>
            <a:off x="9285036" y="3014625"/>
            <a:ext cx="1423737" cy="1423737"/>
          </a:xfrm>
          <a:prstGeom prst="rect">
            <a:avLst/>
          </a:prstGeom>
        </p:spPr>
      </p:pic>
      <p:sp>
        <p:nvSpPr>
          <p:cNvPr id="20" name="Google Shape;402;p20">
            <a:extLst>
              <a:ext uri="{FF2B5EF4-FFF2-40B4-BE49-F238E27FC236}">
                <a16:creationId xmlns:a16="http://schemas.microsoft.com/office/drawing/2014/main" id="{A998375D-36EF-014A-932A-78B175C75757}"/>
              </a:ext>
            </a:extLst>
          </p:cNvPr>
          <p:cNvSpPr txBox="1"/>
          <p:nvPr/>
        </p:nvSpPr>
        <p:spPr>
          <a:xfrm>
            <a:off x="9277008" y="9328963"/>
            <a:ext cx="9820171" cy="1627995"/>
          </a:xfrm>
          <a:prstGeom prst="rect">
            <a:avLst/>
          </a:prstGeom>
          <a:noFill/>
          <a:ln>
            <a:noFill/>
          </a:ln>
        </p:spPr>
        <p:txBody>
          <a:bodyPr spcFirstLastPara="1" wrap="square" lIns="0" tIns="12050" rIns="0" bIns="0" anchor="b" anchorCtr="0">
            <a:spAutoFit/>
          </a:bodyPr>
          <a:lstStyle/>
          <a:p>
            <a:pPr marL="12700" lvl="0">
              <a:lnSpc>
                <a:spcPct val="150000"/>
              </a:lnSpc>
            </a:pPr>
            <a:r>
              <a:rPr lang="fr-FR" sz="1000" i="1" dirty="0">
                <a:solidFill>
                  <a:srgbClr val="535454"/>
                </a:solidFill>
              </a:rPr>
              <a:t>* Tests réalisés par TÜV SÜD sur demande de Bridgestone en juillet-septembre 2020 dans les installations Bridgestone EUPG (Italie) pour des tests sur sol sec et humide avec Audi S4 3.0 TFSI, sur pneus de dimension 245/40 R18. Potenza Sport par rapport aux performances des principaux concurrents du même segment: Continental </a:t>
            </a:r>
            <a:r>
              <a:rPr lang="fr-FR" sz="1000" i="1" dirty="0" err="1">
                <a:solidFill>
                  <a:srgbClr val="535454"/>
                </a:solidFill>
              </a:rPr>
              <a:t>PremiumContact</a:t>
            </a:r>
            <a:r>
              <a:rPr lang="fr-FR" sz="1000" i="1" dirty="0">
                <a:solidFill>
                  <a:srgbClr val="535454"/>
                </a:solidFill>
              </a:rPr>
              <a:t> 6, Michelin Pilot Sport 4, Goodyear Eagle F1 </a:t>
            </a:r>
            <a:r>
              <a:rPr lang="fr-FR" sz="1000" i="1" dirty="0" err="1">
                <a:solidFill>
                  <a:srgbClr val="535454"/>
                </a:solidFill>
              </a:rPr>
              <a:t>Asymmetric</a:t>
            </a:r>
            <a:r>
              <a:rPr lang="fr-FR" sz="1000" i="1" dirty="0">
                <a:solidFill>
                  <a:srgbClr val="535454"/>
                </a:solidFill>
              </a:rPr>
              <a:t> 5, Pirelli P </a:t>
            </a:r>
            <a:r>
              <a:rPr lang="fr-FR" sz="1000" i="1" dirty="0" err="1">
                <a:solidFill>
                  <a:srgbClr val="535454"/>
                </a:solidFill>
              </a:rPr>
              <a:t>Zero</a:t>
            </a:r>
            <a:r>
              <a:rPr lang="fr-FR" sz="1000" i="1" dirty="0">
                <a:solidFill>
                  <a:srgbClr val="535454"/>
                </a:solidFill>
              </a:rPr>
              <a:t> PZ4. Rapport annexe n ° [713190691-PS]. Stabilité en ligne droite, note: Bridgestone Potenza Sport (9,33), Continental Premium Contact 6 (9,00), Michelin Pilot Sport 4 (8,67), Goodyear Eagle F1 </a:t>
            </a:r>
            <a:r>
              <a:rPr lang="fr-FR" sz="1000" i="1" dirty="0" err="1">
                <a:solidFill>
                  <a:srgbClr val="535454"/>
                </a:solidFill>
              </a:rPr>
              <a:t>Asymmetric</a:t>
            </a:r>
            <a:r>
              <a:rPr lang="fr-FR" sz="1000" i="1" dirty="0">
                <a:solidFill>
                  <a:srgbClr val="535454"/>
                </a:solidFill>
              </a:rPr>
              <a:t> 5 (8,67), Pirelli P </a:t>
            </a:r>
            <a:r>
              <a:rPr lang="fr-FR" sz="1000" i="1" dirty="0" err="1">
                <a:solidFill>
                  <a:srgbClr val="535454"/>
                </a:solidFill>
              </a:rPr>
              <a:t>Zero</a:t>
            </a:r>
            <a:r>
              <a:rPr lang="fr-FR" sz="1000" i="1" dirty="0">
                <a:solidFill>
                  <a:srgbClr val="535454"/>
                </a:solidFill>
              </a:rPr>
              <a:t> PZ4 (8,56). Stabilité en virage, note: Bridgestone Potenza Sport (9,21), Continental Premium Contact 6 (8,13), Michelin Pilot Sport 4 (8,67), Goodyear Eagle F1 </a:t>
            </a:r>
            <a:r>
              <a:rPr lang="fr-FR" sz="1000" i="1" dirty="0" err="1">
                <a:solidFill>
                  <a:srgbClr val="535454"/>
                </a:solidFill>
              </a:rPr>
              <a:t>Asymmetric</a:t>
            </a:r>
            <a:r>
              <a:rPr lang="fr-FR" sz="1000" i="1" dirty="0">
                <a:solidFill>
                  <a:srgbClr val="535454"/>
                </a:solidFill>
              </a:rPr>
              <a:t> 5 (8,33), Pirelli P </a:t>
            </a:r>
            <a:r>
              <a:rPr lang="fr-FR" sz="1000" i="1" dirty="0" err="1">
                <a:solidFill>
                  <a:srgbClr val="535454"/>
                </a:solidFill>
              </a:rPr>
              <a:t>Zero</a:t>
            </a:r>
            <a:r>
              <a:rPr lang="fr-FR" sz="1000" i="1" dirty="0">
                <a:solidFill>
                  <a:srgbClr val="535454"/>
                </a:solidFill>
              </a:rPr>
              <a:t> PZ4 (8,58). Distance de freinage à sec (100 km / h à 0 km / h), mètres: Bridgestone Potenza Sport (33,4), Continental Premium Contact 6 (35,4), Michelin Pilot Sport 4 (34,5), Goodyear Eagle F1 </a:t>
            </a:r>
            <a:r>
              <a:rPr lang="fr-FR" sz="1000" i="1" dirty="0" err="1">
                <a:solidFill>
                  <a:srgbClr val="535454"/>
                </a:solidFill>
              </a:rPr>
              <a:t>Asymmetric</a:t>
            </a:r>
            <a:r>
              <a:rPr lang="fr-FR" sz="1000" i="1" dirty="0">
                <a:solidFill>
                  <a:srgbClr val="535454"/>
                </a:solidFill>
              </a:rPr>
              <a:t> 5 (35,9), Pirelli P Zéro PZ4 (34,8).</a:t>
            </a:r>
            <a:endParaRPr sz="1000" i="1" dirty="0">
              <a:solidFill>
                <a:srgbClr val="535454"/>
              </a:solidFill>
            </a:endParaRPr>
          </a:p>
        </p:txBody>
      </p:sp>
      <p:sp>
        <p:nvSpPr>
          <p:cNvPr id="17" name="Google Shape;747;p30">
            <a:extLst>
              <a:ext uri="{FF2B5EF4-FFF2-40B4-BE49-F238E27FC236}">
                <a16:creationId xmlns:a16="http://schemas.microsoft.com/office/drawing/2014/main" id="{E3D4E91D-6C86-49C3-B8FC-1DF1754F41FA}"/>
              </a:ext>
            </a:extLst>
          </p:cNvPr>
          <p:cNvSpPr txBox="1"/>
          <p:nvPr/>
        </p:nvSpPr>
        <p:spPr>
          <a:xfrm>
            <a:off x="2436474" y="1509653"/>
            <a:ext cx="15329123" cy="1014360"/>
          </a:xfrm>
          <a:prstGeom prst="rect">
            <a:avLst/>
          </a:prstGeom>
          <a:noFill/>
          <a:ln>
            <a:noFill/>
          </a:ln>
        </p:spPr>
        <p:txBody>
          <a:bodyPr spcFirstLastPara="1" wrap="square" lIns="0" tIns="90150" rIns="0" bIns="0" anchor="t" anchorCtr="0">
            <a:spAutoFit/>
          </a:bodyPr>
          <a:lstStyle/>
          <a:p>
            <a:pPr marL="0" marR="0" lvl="0" indent="0" algn="ctr" rtl="0">
              <a:lnSpc>
                <a:spcPct val="100000"/>
              </a:lnSpc>
              <a:spcBef>
                <a:spcPts val="0"/>
              </a:spcBef>
              <a:spcAft>
                <a:spcPts val="0"/>
              </a:spcAft>
              <a:buNone/>
            </a:pPr>
            <a:r>
              <a:rPr lang="en-GB" sz="3000" dirty="0">
                <a:solidFill>
                  <a:schemeClr val="dk1"/>
                </a:solidFill>
                <a:latin typeface="DIN Pro" panose="02000503040000020003" pitchFamily="50" charset="0"/>
                <a:sym typeface="Arial"/>
              </a:rPr>
              <a:t>LE POTENZA SPORT </a:t>
            </a:r>
            <a:r>
              <a:rPr lang="fr-FR" sz="3000" dirty="0">
                <a:solidFill>
                  <a:schemeClr val="dk1"/>
                </a:solidFill>
                <a:latin typeface="DIN Pro" panose="02000503040000020003" pitchFamily="50" charset="0"/>
                <a:sym typeface="Arial"/>
              </a:rPr>
              <a:t>EST CONÇU ET DÉVELOPPÉ EN TENANT COMPTE LES BESOINS DES CONSOMMATEURS DU SEGMENT SPORTIF</a:t>
            </a:r>
            <a:endParaRPr dirty="0">
              <a:latin typeface="DIN Pro" panose="02000503040000020003" pitchFamily="50"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graphicFrame>
        <p:nvGraphicFramePr>
          <p:cNvPr id="7" name="Chart 6">
            <a:extLst>
              <a:ext uri="{FF2B5EF4-FFF2-40B4-BE49-F238E27FC236}">
                <a16:creationId xmlns:a16="http://schemas.microsoft.com/office/drawing/2014/main" id="{4375B890-C36D-49AC-9EAF-B2493697A96B}"/>
              </a:ext>
            </a:extLst>
          </p:cNvPr>
          <p:cNvGraphicFramePr>
            <a:graphicFrameLocks/>
          </p:cNvGraphicFramePr>
          <p:nvPr>
            <p:extLst/>
          </p:nvPr>
        </p:nvGraphicFramePr>
        <p:xfrm>
          <a:off x="4154905" y="3064043"/>
          <a:ext cx="11397293" cy="5986378"/>
        </p:xfrm>
        <a:graphic>
          <a:graphicData uri="http://schemas.openxmlformats.org/drawingml/2006/chart">
            <c:chart xmlns:c="http://schemas.openxmlformats.org/drawingml/2006/chart" xmlns:r="http://schemas.openxmlformats.org/officeDocument/2006/relationships" r:id="rId3"/>
          </a:graphicData>
        </a:graphic>
      </p:graphicFrame>
      <p:sp>
        <p:nvSpPr>
          <p:cNvPr id="746" name="Google Shape;746;p30"/>
          <p:cNvSpPr txBox="1">
            <a:spLocks noGrp="1"/>
          </p:cNvSpPr>
          <p:nvPr>
            <p:ph type="title"/>
          </p:nvPr>
        </p:nvSpPr>
        <p:spPr>
          <a:xfrm>
            <a:off x="3543300" y="10410317"/>
            <a:ext cx="16560800" cy="500921"/>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GB" dirty="0"/>
              <a:t>INFOS PRODUIT– PERFORMANCE VS POTENZA S001</a:t>
            </a:r>
            <a:endParaRPr dirty="0"/>
          </a:p>
        </p:txBody>
      </p:sp>
      <p:sp>
        <p:nvSpPr>
          <p:cNvPr id="747" name="Google Shape;747;p30"/>
          <p:cNvSpPr txBox="1"/>
          <p:nvPr/>
        </p:nvSpPr>
        <p:spPr>
          <a:xfrm>
            <a:off x="2436474" y="1509653"/>
            <a:ext cx="15329123" cy="1014360"/>
          </a:xfrm>
          <a:prstGeom prst="rect">
            <a:avLst/>
          </a:prstGeom>
          <a:noFill/>
          <a:ln>
            <a:noFill/>
          </a:ln>
        </p:spPr>
        <p:txBody>
          <a:bodyPr spcFirstLastPara="1" wrap="square" lIns="0" tIns="9015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000" b="0" i="0" u="none" strike="noStrike" kern="0" cap="none" spc="0" normalizeH="0" baseline="0" noProof="0" dirty="0">
                <a:ln>
                  <a:noFill/>
                </a:ln>
                <a:solidFill>
                  <a:srgbClr val="000000"/>
                </a:solidFill>
                <a:effectLst/>
                <a:uLnTx/>
                <a:uFillTx/>
                <a:latin typeface="DIN Pro" panose="02000503040000020003" pitchFamily="50" charset="0"/>
                <a:cs typeface="Arial"/>
                <a:sym typeface="Arial"/>
              </a:rPr>
              <a:t>PERFORMANCE SUPERIEURE DU POTENZA SPORT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0" i="0" u="none" strike="noStrike" kern="0" cap="none" spc="0" normalizeH="0" baseline="0" noProof="0" dirty="0">
                <a:ln>
                  <a:noFill/>
                </a:ln>
                <a:solidFill>
                  <a:srgbClr val="000000"/>
                </a:solidFill>
                <a:effectLst/>
                <a:uLnTx/>
                <a:uFillTx/>
                <a:latin typeface="DIN Pro" panose="02000503040000020003" pitchFamily="50" charset="0"/>
                <a:cs typeface="Arial"/>
                <a:sym typeface="Arial"/>
              </a:rPr>
              <a:t>VS. LE </a:t>
            </a:r>
            <a:r>
              <a:rPr kumimoji="0" lang="fr-FR" sz="3000" b="0" i="0" u="none" strike="noStrike" kern="0" cap="none" spc="0" normalizeH="0" baseline="0" noProof="0" dirty="0">
                <a:ln>
                  <a:noFill/>
                </a:ln>
                <a:solidFill>
                  <a:srgbClr val="000000"/>
                </a:solidFill>
                <a:effectLst/>
                <a:uLnTx/>
                <a:uFillTx/>
                <a:latin typeface="DIN Pro" panose="02000503040000020003" pitchFamily="50" charset="0"/>
                <a:cs typeface="Arial"/>
                <a:sym typeface="Arial"/>
              </a:rPr>
              <a:t>PRÉDÉCESSEUR</a:t>
            </a:r>
            <a:r>
              <a:rPr kumimoji="0" lang="en-US" sz="3000" b="0" i="0" u="none" strike="noStrike" kern="0" cap="none" spc="0" normalizeH="0" baseline="0" noProof="0" dirty="0">
                <a:ln>
                  <a:noFill/>
                </a:ln>
                <a:solidFill>
                  <a:srgbClr val="000000"/>
                </a:solidFill>
                <a:effectLst/>
                <a:uLnTx/>
                <a:uFillTx/>
                <a:latin typeface="DIN Pro" panose="02000503040000020003" pitchFamily="50" charset="0"/>
                <a:cs typeface="Arial"/>
                <a:sym typeface="Arial"/>
              </a:rPr>
              <a:t> POTENZA S001</a:t>
            </a:r>
            <a:endParaRPr kumimoji="0" sz="1400" b="0" i="0" u="none" strike="noStrike" kern="0" cap="none" spc="0" normalizeH="0" baseline="0" noProof="0" dirty="0">
              <a:ln>
                <a:noFill/>
              </a:ln>
              <a:solidFill>
                <a:srgbClr val="000000"/>
              </a:solidFill>
              <a:effectLst/>
              <a:uLnTx/>
              <a:uFillTx/>
              <a:latin typeface="DIN Pro" panose="02000503040000020003" pitchFamily="50" charset="0"/>
              <a:cs typeface="Arial"/>
              <a:sym typeface="Arial"/>
            </a:endParaRPr>
          </a:p>
        </p:txBody>
      </p:sp>
      <p:sp>
        <p:nvSpPr>
          <p:cNvPr id="748" name="Google Shape;748;p30"/>
          <p:cNvSpPr txBox="1">
            <a:spLocks noGrp="1"/>
          </p:cNvSpPr>
          <p:nvPr>
            <p:ph type="sldNum" idx="12"/>
          </p:nvPr>
        </p:nvSpPr>
        <p:spPr>
          <a:xfrm>
            <a:off x="2063847" y="10410317"/>
            <a:ext cx="550173" cy="500921"/>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DINPro" panose="020B0504020101020102" pitchFamily="34" charset="0"/>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sz="1400" b="0" i="0" u="none" strike="noStrike" kern="0" cap="none" spc="0" normalizeH="0" baseline="0" noProof="0">
              <a:ln>
                <a:noFill/>
              </a:ln>
              <a:solidFill>
                <a:srgbClr val="000000"/>
              </a:solidFill>
              <a:effectLst/>
              <a:uLnTx/>
              <a:uFillTx/>
              <a:latin typeface="DINPro" panose="020B0504020101020102" pitchFamily="34" charset="0"/>
              <a:sym typeface="Arial"/>
            </a:endParaRPr>
          </a:p>
        </p:txBody>
      </p:sp>
    </p:spTree>
    <p:extLst>
      <p:ext uri="{BB962C8B-B14F-4D97-AF65-F5344CB8AC3E}">
        <p14:creationId xmlns:p14="http://schemas.microsoft.com/office/powerpoint/2010/main" val="17211786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cxnSp>
        <p:nvCxnSpPr>
          <p:cNvPr id="15" name="Google Shape;347;p17"/>
          <p:cNvCxnSpPr/>
          <p:nvPr/>
        </p:nvCxnSpPr>
        <p:spPr>
          <a:xfrm>
            <a:off x="-11994" y="11217275"/>
            <a:ext cx="20116094" cy="0"/>
          </a:xfrm>
          <a:prstGeom prst="straightConnector1">
            <a:avLst/>
          </a:prstGeom>
          <a:noFill/>
          <a:ln w="203200" cap="flat" cmpd="sng">
            <a:solidFill>
              <a:srgbClr val="FF0000"/>
            </a:solidFill>
            <a:prstDash val="solid"/>
            <a:round/>
            <a:headEnd type="none" w="sm" len="sm"/>
            <a:tailEnd type="none" w="sm" len="sm"/>
          </a:ln>
        </p:spPr>
      </p:cxnSp>
      <p:cxnSp>
        <p:nvCxnSpPr>
          <p:cNvPr id="8" name="Google Shape;347;p17"/>
          <p:cNvCxnSpPr/>
          <p:nvPr/>
        </p:nvCxnSpPr>
        <p:spPr>
          <a:xfrm>
            <a:off x="-11994" y="11217275"/>
            <a:ext cx="20116094" cy="0"/>
          </a:xfrm>
          <a:prstGeom prst="straightConnector1">
            <a:avLst/>
          </a:prstGeom>
          <a:noFill/>
          <a:ln w="203200" cap="flat" cmpd="sng">
            <a:solidFill>
              <a:srgbClr val="FF0000"/>
            </a:solidFill>
            <a:prstDash val="solid"/>
            <a:round/>
            <a:headEnd type="none" w="sm" len="sm"/>
            <a:tailEnd type="none" w="sm" len="sm"/>
          </a:ln>
        </p:spPr>
      </p:cxnSp>
      <p:sp>
        <p:nvSpPr>
          <p:cNvPr id="9" name="Google Shape;344;p17"/>
          <p:cNvSpPr txBox="1"/>
          <p:nvPr/>
        </p:nvSpPr>
        <p:spPr>
          <a:xfrm>
            <a:off x="2081476" y="7940675"/>
            <a:ext cx="11771314" cy="923330"/>
          </a:xfrm>
          <a:prstGeom prst="rect">
            <a:avLst/>
          </a:prstGeom>
          <a:noFill/>
          <a:ln>
            <a:noFill/>
          </a:ln>
        </p:spPr>
        <p:txBody>
          <a:bodyPr spcFirstLastPara="1" wrap="square" lIns="0" tIns="0" rIns="0" bIns="0" anchor="t" anchorCtr="0">
            <a:spAutoFit/>
          </a:bodyPr>
          <a:lstStyle/>
          <a:p>
            <a:pPr marL="12700" lvl="0"/>
            <a:r>
              <a:rPr lang="fr-FR" sz="3000" dirty="0">
                <a:solidFill>
                  <a:schemeClr val="tx1"/>
                </a:solidFill>
                <a:latin typeface="DINPro" panose="020B0504020101020102" pitchFamily="34" charset="0"/>
                <a:cs typeface="DINPro" panose="020B0504020101020102" pitchFamily="34" charset="0"/>
              </a:rPr>
              <a:t>RÉSULTATS DES TESTS EFFECTUÉS</a:t>
            </a:r>
          </a:p>
          <a:p>
            <a:pPr marL="12700" lvl="0"/>
            <a:endParaRPr lang="en-GB" sz="3000" dirty="0">
              <a:solidFill>
                <a:schemeClr val="tx1"/>
              </a:solidFill>
              <a:latin typeface="DINPro" panose="020B0504020101020102" pitchFamily="34" charset="0"/>
              <a:cs typeface="DINPro" panose="020B0504020101020102" pitchFamily="34" charset="0"/>
            </a:endParaRPr>
          </a:p>
        </p:txBody>
      </p:sp>
      <p:cxnSp>
        <p:nvCxnSpPr>
          <p:cNvPr id="10" name="Google Shape;345;p17"/>
          <p:cNvCxnSpPr/>
          <p:nvPr/>
        </p:nvCxnSpPr>
        <p:spPr>
          <a:xfrm>
            <a:off x="2081475" y="7502686"/>
            <a:ext cx="502973" cy="0"/>
          </a:xfrm>
          <a:prstGeom prst="straightConnector1">
            <a:avLst/>
          </a:prstGeom>
          <a:noFill/>
          <a:ln w="38100" cap="flat" cmpd="sng">
            <a:solidFill>
              <a:schemeClr val="tx1"/>
            </a:solidFill>
            <a:prstDash val="solid"/>
            <a:round/>
            <a:headEnd type="none" w="sm" len="sm"/>
            <a:tailEnd type="none" w="sm" len="sm"/>
          </a:ln>
        </p:spPr>
      </p:cxnSp>
      <p:pic>
        <p:nvPicPr>
          <p:cNvPr id="12" name="Afbeelding 11" descr="Afbeelding met fiets, transport, zitten, wiel&#10;&#10;Automatisch gegenereerde beschrijving">
            <a:extLst>
              <a:ext uri="{FF2B5EF4-FFF2-40B4-BE49-F238E27FC236}">
                <a16:creationId xmlns:a16="http://schemas.microsoft.com/office/drawing/2014/main" id="{277AD2ED-205A-AF46-ACDB-B94BBDBCC7DD}"/>
              </a:ext>
            </a:extLst>
          </p:cNvPr>
          <p:cNvPicPr>
            <a:picLocks noChangeAspect="1"/>
          </p:cNvPicPr>
          <p:nvPr/>
        </p:nvPicPr>
        <p:blipFill>
          <a:blip r:embed="rId3"/>
          <a:stretch>
            <a:fillRect/>
          </a:stretch>
        </p:blipFill>
        <p:spPr>
          <a:xfrm>
            <a:off x="11267020" y="2058211"/>
            <a:ext cx="7503871" cy="7503871"/>
          </a:xfrm>
          <a:prstGeom prst="rect">
            <a:avLst/>
          </a:prstGeom>
        </p:spPr>
      </p:pic>
      <p:pic>
        <p:nvPicPr>
          <p:cNvPr id="13" name="Picture 12" descr="A picture containing shape&#10;&#10;Description automatically generated">
            <a:extLst>
              <a:ext uri="{FF2B5EF4-FFF2-40B4-BE49-F238E27FC236}">
                <a16:creationId xmlns:a16="http://schemas.microsoft.com/office/drawing/2014/main" id="{319F15A9-FB08-194C-A9A8-0675707DE2FB}"/>
              </a:ext>
            </a:extLst>
          </p:cNvPr>
          <p:cNvPicPr>
            <a:picLocks noChangeAspect="1"/>
          </p:cNvPicPr>
          <p:nvPr/>
        </p:nvPicPr>
        <p:blipFill>
          <a:blip r:embed="rId4"/>
          <a:stretch>
            <a:fillRect/>
          </a:stretch>
        </p:blipFill>
        <p:spPr>
          <a:xfrm>
            <a:off x="2015998" y="4765811"/>
            <a:ext cx="8302126" cy="1908113"/>
          </a:xfrm>
          <a:prstGeom prst="rect">
            <a:avLst/>
          </a:prstGeom>
        </p:spPr>
      </p:pic>
      <p:sp>
        <p:nvSpPr>
          <p:cNvPr id="14" name="Rectangle 13">
            <a:extLst>
              <a:ext uri="{FF2B5EF4-FFF2-40B4-BE49-F238E27FC236}">
                <a16:creationId xmlns:a16="http://schemas.microsoft.com/office/drawing/2014/main" id="{DCD8BD49-7E2A-474A-9C7F-93AFC35616FD}"/>
              </a:ext>
            </a:extLst>
          </p:cNvPr>
          <p:cNvSpPr/>
          <p:nvPr/>
        </p:nvSpPr>
        <p:spPr>
          <a:xfrm>
            <a:off x="571500" y="10035540"/>
            <a:ext cx="2308860" cy="9829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Tree>
    <p:extLst>
      <p:ext uri="{BB962C8B-B14F-4D97-AF65-F5344CB8AC3E}">
        <p14:creationId xmlns:p14="http://schemas.microsoft.com/office/powerpoint/2010/main" val="526490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91"/>
        <p:cNvGrpSpPr/>
        <p:nvPr/>
      </p:nvGrpSpPr>
      <p:grpSpPr>
        <a:xfrm>
          <a:off x="0" y="0"/>
          <a:ext cx="0" cy="0"/>
          <a:chOff x="0" y="0"/>
          <a:chExt cx="0" cy="0"/>
        </a:xfrm>
      </p:grpSpPr>
      <p:sp>
        <p:nvSpPr>
          <p:cNvPr id="792" name="Google Shape;792;p33"/>
          <p:cNvSpPr txBox="1">
            <a:spLocks noGrp="1"/>
          </p:cNvSpPr>
          <p:nvPr>
            <p:ph type="title"/>
          </p:nvPr>
        </p:nvSpPr>
        <p:spPr>
          <a:xfrm>
            <a:off x="2765425" y="10410317"/>
            <a:ext cx="17338675" cy="500921"/>
          </a:xfrm>
          <a:prstGeom prst="rect">
            <a:avLst/>
          </a:prstGeom>
          <a:noFill/>
          <a:ln>
            <a:noFill/>
          </a:ln>
        </p:spPr>
        <p:txBody>
          <a:bodyPr spcFirstLastPara="1" wrap="square" lIns="91425" tIns="45700" rIns="91425" bIns="45700" anchor="ctr" anchorCtr="0">
            <a:normAutofit/>
          </a:bodyPr>
          <a:lstStyle/>
          <a:p>
            <a:pPr lvl="0"/>
            <a:r>
              <a:rPr lang="en-GB" dirty="0"/>
              <a:t>RESULTATS TUV – MEILLEURE STABILITE EN COURBE &amp; EN LIGNE DROITE</a:t>
            </a:r>
            <a:endParaRPr dirty="0"/>
          </a:p>
        </p:txBody>
      </p:sp>
      <p:sp>
        <p:nvSpPr>
          <p:cNvPr id="793" name="Google Shape;793;p33"/>
          <p:cNvSpPr txBox="1">
            <a:spLocks noGrp="1"/>
          </p:cNvSpPr>
          <p:nvPr>
            <p:ph type="sldNum" idx="12"/>
          </p:nvPr>
        </p:nvSpPr>
        <p:spPr>
          <a:xfrm>
            <a:off x="2063847" y="10410317"/>
            <a:ext cx="550173" cy="500921"/>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17</a:t>
            </a:fld>
            <a:endParaRPr/>
          </a:p>
        </p:txBody>
      </p:sp>
      <p:sp>
        <p:nvSpPr>
          <p:cNvPr id="12" name="Google Shape;759;p31">
            <a:extLst>
              <a:ext uri="{FF2B5EF4-FFF2-40B4-BE49-F238E27FC236}">
                <a16:creationId xmlns:a16="http://schemas.microsoft.com/office/drawing/2014/main" id="{825756A1-3BB6-5642-B004-A8E5060D8C4E}"/>
              </a:ext>
            </a:extLst>
          </p:cNvPr>
          <p:cNvSpPr txBox="1"/>
          <p:nvPr/>
        </p:nvSpPr>
        <p:spPr>
          <a:xfrm>
            <a:off x="7671140" y="1035338"/>
            <a:ext cx="4761818" cy="645028"/>
          </a:xfrm>
          <a:prstGeom prst="rect">
            <a:avLst/>
          </a:prstGeom>
          <a:noFill/>
          <a:ln>
            <a:noFill/>
          </a:ln>
        </p:spPr>
        <p:txBody>
          <a:bodyPr spcFirstLastPara="1" wrap="square" lIns="0" tIns="90150" rIns="0" bIns="0" anchor="t" anchorCtr="0">
            <a:spAutoFit/>
          </a:bodyPr>
          <a:lstStyle/>
          <a:p>
            <a:pPr marL="0" marR="0" lvl="0" indent="0" algn="ctr" rtl="0">
              <a:lnSpc>
                <a:spcPct val="100000"/>
              </a:lnSpc>
              <a:spcBef>
                <a:spcPts val="0"/>
              </a:spcBef>
              <a:spcAft>
                <a:spcPts val="0"/>
              </a:spcAft>
              <a:buNone/>
            </a:pPr>
            <a:r>
              <a:rPr lang="fr-FR" sz="1800" dirty="0">
                <a:solidFill>
                  <a:schemeClr val="tx1"/>
                </a:solidFill>
                <a:latin typeface="DIN Pro Light" panose="020B0504020101010102" pitchFamily="34" charset="0"/>
                <a:cs typeface="DIN Pro Light" panose="020B0504020101010102" pitchFamily="34" charset="0"/>
              </a:rPr>
              <a:t>La meilleure stabilité en courbe</a:t>
            </a:r>
            <a:br>
              <a:rPr lang="fr-FR" sz="1800" dirty="0">
                <a:solidFill>
                  <a:schemeClr val="tx1"/>
                </a:solidFill>
                <a:latin typeface="DIN Pro Light" panose="020B0504020101010102" pitchFamily="34" charset="0"/>
                <a:cs typeface="DIN Pro Light" panose="020B0504020101010102" pitchFamily="34" charset="0"/>
                <a:sym typeface="Arial"/>
              </a:rPr>
            </a:br>
            <a:r>
              <a:rPr lang="fr-FR" sz="1800" dirty="0">
                <a:solidFill>
                  <a:schemeClr val="tx1"/>
                </a:solidFill>
                <a:latin typeface="DIN Pro Light" panose="020B0504020101010102" pitchFamily="34" charset="0"/>
                <a:cs typeface="DIN Pro Light" panose="020B0504020101010102" pitchFamily="34" charset="0"/>
              </a:rPr>
              <a:t>&amp; en ligne droite </a:t>
            </a:r>
            <a:r>
              <a:rPr lang="fr-FR" sz="1800" dirty="0">
                <a:solidFill>
                  <a:schemeClr val="tx1"/>
                </a:solidFill>
                <a:latin typeface="DIN Pro Light" panose="020B0504020101010102" pitchFamily="34" charset="0"/>
                <a:cs typeface="DIN Pro Light" panose="020B0504020101010102" pitchFamily="34" charset="0"/>
                <a:sym typeface="Arial"/>
              </a:rPr>
              <a:t>(1/3)</a:t>
            </a:r>
            <a:endParaRPr lang="fr-FR" sz="1800" dirty="0">
              <a:solidFill>
                <a:schemeClr val="tx1"/>
              </a:solidFill>
              <a:latin typeface="DIN Pro Light" panose="020B0504020101010102" pitchFamily="34" charset="0"/>
              <a:cs typeface="DIN Pro Light" panose="020B0504020101010102" pitchFamily="34" charset="0"/>
            </a:endParaRPr>
          </a:p>
        </p:txBody>
      </p:sp>
      <p:cxnSp>
        <p:nvCxnSpPr>
          <p:cNvPr id="13" name="Google Shape;760;p31">
            <a:extLst>
              <a:ext uri="{FF2B5EF4-FFF2-40B4-BE49-F238E27FC236}">
                <a16:creationId xmlns:a16="http://schemas.microsoft.com/office/drawing/2014/main" id="{1E156951-A1FB-C245-B8A9-0373FD41932F}"/>
              </a:ext>
            </a:extLst>
          </p:cNvPr>
          <p:cNvCxnSpPr/>
          <p:nvPr/>
        </p:nvCxnSpPr>
        <p:spPr>
          <a:xfrm>
            <a:off x="9710840" y="3130639"/>
            <a:ext cx="502973" cy="0"/>
          </a:xfrm>
          <a:prstGeom prst="straightConnector1">
            <a:avLst/>
          </a:prstGeom>
          <a:noFill/>
          <a:ln w="38100" cap="flat" cmpd="sng">
            <a:solidFill>
              <a:srgbClr val="F21D2A"/>
            </a:solidFill>
            <a:prstDash val="solid"/>
            <a:round/>
            <a:headEnd type="none" w="sm" len="sm"/>
            <a:tailEnd type="none" w="sm" len="sm"/>
          </a:ln>
        </p:spPr>
      </p:cxnSp>
      <p:sp>
        <p:nvSpPr>
          <p:cNvPr id="42" name="Google Shape;759;p31">
            <a:extLst>
              <a:ext uri="{FF2B5EF4-FFF2-40B4-BE49-F238E27FC236}">
                <a16:creationId xmlns:a16="http://schemas.microsoft.com/office/drawing/2014/main" id="{CE03DFA3-DC29-AB4B-9729-58BE22DB9307}"/>
              </a:ext>
            </a:extLst>
          </p:cNvPr>
          <p:cNvSpPr txBox="1"/>
          <p:nvPr/>
        </p:nvSpPr>
        <p:spPr>
          <a:xfrm>
            <a:off x="6902080" y="2367189"/>
            <a:ext cx="7098368" cy="460362"/>
          </a:xfrm>
          <a:prstGeom prst="rect">
            <a:avLst/>
          </a:prstGeom>
          <a:noFill/>
          <a:ln>
            <a:noFill/>
          </a:ln>
        </p:spPr>
        <p:txBody>
          <a:bodyPr spcFirstLastPara="1" wrap="square" lIns="0" tIns="90150" rIns="0" bIns="0" anchor="t" anchorCtr="0">
            <a:spAutoFit/>
          </a:bodyPr>
          <a:lstStyle/>
          <a:p>
            <a:pPr lvl="0" algn="ctr"/>
            <a:r>
              <a:rPr lang="en-GB" sz="2400" dirty="0">
                <a:solidFill>
                  <a:schemeClr val="tx1"/>
                </a:solidFill>
                <a:latin typeface="DINPro" panose="020B0504020101020102" pitchFamily="34" charset="0"/>
                <a:cs typeface="DINPro" panose="020B0504020101020102" pitchFamily="34" charset="0"/>
                <a:sym typeface="Arial"/>
              </a:rPr>
              <a:t>STABILITE EN </a:t>
            </a:r>
            <a:r>
              <a:rPr lang="en-GB" sz="2400" b="1" dirty="0">
                <a:solidFill>
                  <a:schemeClr val="tx1"/>
                </a:solidFill>
                <a:latin typeface="DINPro" panose="020B0504020101020102" pitchFamily="34" charset="0"/>
                <a:cs typeface="DINPro" panose="020B0504020101020102" pitchFamily="34" charset="0"/>
                <a:sym typeface="Arial"/>
              </a:rPr>
              <a:t>COURBE </a:t>
            </a:r>
            <a:r>
              <a:rPr lang="en-US" sz="2400" dirty="0">
                <a:solidFill>
                  <a:schemeClr val="tx1"/>
                </a:solidFill>
                <a:latin typeface="DINPro" panose="020B0504020101020102" pitchFamily="34" charset="0"/>
                <a:cs typeface="DINPro" panose="020B0504020101020102" pitchFamily="34" charset="0"/>
              </a:rPr>
              <a:t>[%]*</a:t>
            </a:r>
            <a:endParaRPr lang="en-GB" sz="2400" dirty="0">
              <a:solidFill>
                <a:schemeClr val="tx1"/>
              </a:solidFill>
              <a:latin typeface="DINPro" panose="020B0504020101020102" pitchFamily="34" charset="0"/>
              <a:cs typeface="DINPro" panose="020B0504020101020102" pitchFamily="34" charset="0"/>
            </a:endParaRPr>
          </a:p>
        </p:txBody>
      </p:sp>
      <p:sp>
        <p:nvSpPr>
          <p:cNvPr id="71" name="Rechthoek 157">
            <a:extLst>
              <a:ext uri="{FF2B5EF4-FFF2-40B4-BE49-F238E27FC236}">
                <a16:creationId xmlns:a16="http://schemas.microsoft.com/office/drawing/2014/main" id="{54C2D939-B0C2-B741-8502-4F8A88002FED}"/>
              </a:ext>
            </a:extLst>
          </p:cNvPr>
          <p:cNvSpPr/>
          <p:nvPr/>
        </p:nvSpPr>
        <p:spPr>
          <a:xfrm>
            <a:off x="4224493" y="7609210"/>
            <a:ext cx="3018823" cy="348253"/>
          </a:xfrm>
          <a:prstGeom prst="rect">
            <a:avLst/>
          </a:prstGeom>
          <a:solidFill>
            <a:srgbClr val="FEA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72" name="Rechthoek 158">
            <a:extLst>
              <a:ext uri="{FF2B5EF4-FFF2-40B4-BE49-F238E27FC236}">
                <a16:creationId xmlns:a16="http://schemas.microsoft.com/office/drawing/2014/main" id="{7316B240-4C00-0747-979D-021AE488159F}"/>
              </a:ext>
            </a:extLst>
          </p:cNvPr>
          <p:cNvSpPr/>
          <p:nvPr/>
        </p:nvSpPr>
        <p:spPr>
          <a:xfrm>
            <a:off x="4224493" y="7114003"/>
            <a:ext cx="3138985" cy="348253"/>
          </a:xfrm>
          <a:prstGeom prst="rect">
            <a:avLst/>
          </a:prstGeom>
          <a:solidFill>
            <a:srgbClr val="162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3" name="Rechthoek 159">
            <a:extLst>
              <a:ext uri="{FF2B5EF4-FFF2-40B4-BE49-F238E27FC236}">
                <a16:creationId xmlns:a16="http://schemas.microsoft.com/office/drawing/2014/main" id="{08F2CDF1-0689-444C-901E-FFE2A7553D27}"/>
              </a:ext>
            </a:extLst>
          </p:cNvPr>
          <p:cNvSpPr/>
          <p:nvPr/>
        </p:nvSpPr>
        <p:spPr>
          <a:xfrm>
            <a:off x="4213982" y="6586532"/>
            <a:ext cx="3424388" cy="348253"/>
          </a:xfrm>
          <a:prstGeom prst="rect">
            <a:avLst/>
          </a:prstGeom>
          <a:solidFill>
            <a:srgbClr val="FFE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74" name="Rechthoek 160">
            <a:extLst>
              <a:ext uri="{FF2B5EF4-FFF2-40B4-BE49-F238E27FC236}">
                <a16:creationId xmlns:a16="http://schemas.microsoft.com/office/drawing/2014/main" id="{81A4A406-F09C-6A43-8E3F-BA8DA5891773}"/>
              </a:ext>
            </a:extLst>
          </p:cNvPr>
          <p:cNvSpPr/>
          <p:nvPr/>
        </p:nvSpPr>
        <p:spPr>
          <a:xfrm>
            <a:off x="4211563" y="6123587"/>
            <a:ext cx="3565153" cy="390429"/>
          </a:xfrm>
          <a:prstGeom prst="rect">
            <a:avLst/>
          </a:prstGeom>
          <a:solidFill>
            <a:srgbClr val="012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5" name="Rechthoek 161">
            <a:extLst>
              <a:ext uri="{FF2B5EF4-FFF2-40B4-BE49-F238E27FC236}">
                <a16:creationId xmlns:a16="http://schemas.microsoft.com/office/drawing/2014/main" id="{E139CE1D-81F1-1944-B172-96F488D48285}"/>
              </a:ext>
            </a:extLst>
          </p:cNvPr>
          <p:cNvSpPr/>
          <p:nvPr/>
        </p:nvSpPr>
        <p:spPr>
          <a:xfrm>
            <a:off x="4211562" y="5615695"/>
            <a:ext cx="3893144" cy="39042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6" name="object 124">
            <a:extLst>
              <a:ext uri="{FF2B5EF4-FFF2-40B4-BE49-F238E27FC236}">
                <a16:creationId xmlns:a16="http://schemas.microsoft.com/office/drawing/2014/main" id="{4E55F2E7-63A8-BB45-8FAE-C428B2C1AE67}"/>
              </a:ext>
            </a:extLst>
          </p:cNvPr>
          <p:cNvSpPr txBox="1"/>
          <p:nvPr/>
        </p:nvSpPr>
        <p:spPr>
          <a:xfrm>
            <a:off x="3627740" y="5487544"/>
            <a:ext cx="425535" cy="2864310"/>
          </a:xfrm>
          <a:prstGeom prst="rect">
            <a:avLst/>
          </a:prstGeom>
        </p:spPr>
        <p:txBody>
          <a:bodyPr vert="horz" wrap="square" lIns="0" tIns="0" rIns="0" bIns="0" rtlCol="0">
            <a:spAutoFit/>
          </a:bodyPr>
          <a:lstStyle/>
          <a:p>
            <a:pPr marL="12700" marR="5080" algn="just">
              <a:lnSpc>
                <a:spcPct val="200000"/>
              </a:lnSpc>
            </a:pPr>
            <a:r>
              <a:rPr lang="nl-BE" sz="1650" spc="-90" dirty="0">
                <a:solidFill>
                  <a:schemeClr val="tx1">
                    <a:lumMod val="85000"/>
                    <a:lumOff val="15000"/>
                  </a:schemeClr>
                </a:solidFill>
                <a:latin typeface="DIN Pro Medium" panose="020B0504020101020102" pitchFamily="34" charset="0"/>
                <a:cs typeface="DIN Pro Medium" panose="020B0504020101020102" pitchFamily="34" charset="0"/>
              </a:rPr>
              <a:t>100</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90" dirty="0">
                <a:solidFill>
                  <a:schemeClr val="tx1">
                    <a:lumMod val="85000"/>
                    <a:lumOff val="15000"/>
                  </a:schemeClr>
                </a:solidFill>
                <a:latin typeface="DIN Pro Medium" panose="020B0504020101020102" pitchFamily="34" charset="0"/>
                <a:cs typeface="DIN Pro Medium" panose="020B0504020101020102" pitchFamily="34" charset="0"/>
              </a:rPr>
              <a:t>94.1</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70" dirty="0">
                <a:solidFill>
                  <a:schemeClr val="tx1">
                    <a:lumMod val="85000"/>
                    <a:lumOff val="15000"/>
                  </a:schemeClr>
                </a:solidFill>
                <a:latin typeface="DIN Pro Medium" panose="020B0504020101020102" pitchFamily="34" charset="0"/>
                <a:cs typeface="DIN Pro Medium" panose="020B0504020101020102" pitchFamily="34" charset="0"/>
              </a:rPr>
              <a:t>93.2</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60" dirty="0">
                <a:solidFill>
                  <a:schemeClr val="tx1">
                    <a:lumMod val="85000"/>
                    <a:lumOff val="15000"/>
                  </a:schemeClr>
                </a:solidFill>
                <a:latin typeface="DIN Pro Medium" panose="020B0504020101020102" pitchFamily="34" charset="0"/>
                <a:cs typeface="DIN Pro Medium" panose="020B0504020101020102" pitchFamily="34" charset="0"/>
              </a:rPr>
              <a:t>90.5</a:t>
            </a:r>
          </a:p>
          <a:p>
            <a:pPr marL="12700" marR="5080" algn="just">
              <a:lnSpc>
                <a:spcPct val="200000"/>
              </a:lnSpc>
            </a:pPr>
            <a:r>
              <a:rPr lang="nl-BE" sz="1650" spc="-60" dirty="0">
                <a:solidFill>
                  <a:schemeClr val="tx1">
                    <a:lumMod val="85000"/>
                    <a:lumOff val="15000"/>
                  </a:schemeClr>
                </a:solidFill>
                <a:latin typeface="DIN Pro Medium" panose="020B0504020101020102" pitchFamily="34" charset="0"/>
                <a:cs typeface="DIN Pro Medium" panose="020B0504020101020102" pitchFamily="34" charset="0"/>
              </a:rPr>
              <a:t>88.2</a:t>
            </a:r>
            <a:endParaRPr lang="nl-BE" sz="1650" spc="-15" dirty="0">
              <a:solidFill>
                <a:schemeClr val="tx1">
                  <a:lumMod val="85000"/>
                  <a:lumOff val="15000"/>
                </a:schemeClr>
              </a:solidFill>
              <a:latin typeface="DIN Pro Medium" panose="020B0504020101020102" pitchFamily="34" charset="0"/>
              <a:cs typeface="DIN Pro Medium" panose="020B0504020101020102" pitchFamily="34" charset="0"/>
            </a:endParaRPr>
          </a:p>
          <a:p>
            <a:pPr marL="12700" marR="5080" algn="just">
              <a:lnSpc>
                <a:spcPct val="145700"/>
              </a:lnSpc>
            </a:pPr>
            <a:endParaRPr sz="1650" dirty="0">
              <a:solidFill>
                <a:schemeClr val="tx1">
                  <a:lumMod val="85000"/>
                  <a:lumOff val="15000"/>
                </a:schemeClr>
              </a:solidFill>
              <a:latin typeface="DIN Pro Medium" panose="020B0504020101020102" pitchFamily="34" charset="0"/>
              <a:cs typeface="DIN Pro Medium" panose="020B0504020101020102" pitchFamily="34" charset="0"/>
            </a:endParaRPr>
          </a:p>
        </p:txBody>
      </p:sp>
      <p:sp>
        <p:nvSpPr>
          <p:cNvPr id="77" name="object 126">
            <a:extLst>
              <a:ext uri="{FF2B5EF4-FFF2-40B4-BE49-F238E27FC236}">
                <a16:creationId xmlns:a16="http://schemas.microsoft.com/office/drawing/2014/main" id="{814688D4-76CC-C646-82E4-D935BADCFEF0}"/>
              </a:ext>
            </a:extLst>
          </p:cNvPr>
          <p:cNvSpPr/>
          <p:nvPr/>
        </p:nvSpPr>
        <p:spPr>
          <a:xfrm>
            <a:off x="4211562" y="6199721"/>
            <a:ext cx="1361215" cy="252000"/>
          </a:xfrm>
          <a:prstGeom prst="rect">
            <a:avLst/>
          </a:prstGeom>
          <a:blipFill>
            <a:blip r:embed="rId3" cstate="print"/>
            <a:stretch>
              <a:fillRect/>
            </a:stretch>
          </a:blipFill>
        </p:spPr>
        <p:txBody>
          <a:bodyPr wrap="square" lIns="0" tIns="0" rIns="0" bIns="0" rtlCol="0"/>
          <a:lstStyle/>
          <a:p>
            <a:endParaRPr/>
          </a:p>
        </p:txBody>
      </p:sp>
      <p:sp>
        <p:nvSpPr>
          <p:cNvPr id="78" name="object 128">
            <a:extLst>
              <a:ext uri="{FF2B5EF4-FFF2-40B4-BE49-F238E27FC236}">
                <a16:creationId xmlns:a16="http://schemas.microsoft.com/office/drawing/2014/main" id="{A6554298-E611-6A45-AE11-2F562C5C7043}"/>
              </a:ext>
            </a:extLst>
          </p:cNvPr>
          <p:cNvSpPr/>
          <p:nvPr/>
        </p:nvSpPr>
        <p:spPr>
          <a:xfrm>
            <a:off x="4224493" y="7160597"/>
            <a:ext cx="1361215" cy="252000"/>
          </a:xfrm>
          <a:prstGeom prst="rect">
            <a:avLst/>
          </a:prstGeom>
          <a:blipFill>
            <a:blip r:embed="rId4" cstate="print"/>
            <a:stretch>
              <a:fillRect/>
            </a:stretch>
          </a:blipFill>
        </p:spPr>
        <p:txBody>
          <a:bodyPr wrap="square" lIns="0" tIns="0" rIns="0" bIns="0" rtlCol="0"/>
          <a:lstStyle/>
          <a:p>
            <a:endParaRPr/>
          </a:p>
        </p:txBody>
      </p:sp>
      <p:pic>
        <p:nvPicPr>
          <p:cNvPr id="95" name="Google Shape;336;p16">
            <a:extLst>
              <a:ext uri="{FF2B5EF4-FFF2-40B4-BE49-F238E27FC236}">
                <a16:creationId xmlns:a16="http://schemas.microsoft.com/office/drawing/2014/main" id="{88C8F2A0-BE53-724D-965D-EFC4A4DC1973}"/>
              </a:ext>
            </a:extLst>
          </p:cNvPr>
          <p:cNvPicPr preferRelativeResize="0"/>
          <p:nvPr/>
        </p:nvPicPr>
        <p:blipFill rotWithShape="1">
          <a:blip r:embed="rId5">
            <a:alphaModFix/>
          </a:blip>
          <a:srcRect/>
          <a:stretch/>
        </p:blipFill>
        <p:spPr>
          <a:xfrm>
            <a:off x="9854936" y="582602"/>
            <a:ext cx="394227" cy="394227"/>
          </a:xfrm>
          <a:prstGeom prst="rect">
            <a:avLst/>
          </a:prstGeom>
          <a:noFill/>
          <a:ln>
            <a:noFill/>
          </a:ln>
        </p:spPr>
      </p:pic>
      <p:sp>
        <p:nvSpPr>
          <p:cNvPr id="96" name="object 129">
            <a:extLst>
              <a:ext uri="{FF2B5EF4-FFF2-40B4-BE49-F238E27FC236}">
                <a16:creationId xmlns:a16="http://schemas.microsoft.com/office/drawing/2014/main" id="{C8A73A46-2492-9C43-8B16-6637ED7747AE}"/>
              </a:ext>
            </a:extLst>
          </p:cNvPr>
          <p:cNvSpPr/>
          <p:nvPr/>
        </p:nvSpPr>
        <p:spPr>
          <a:xfrm>
            <a:off x="4235047" y="7651394"/>
            <a:ext cx="1361215" cy="252000"/>
          </a:xfrm>
          <a:prstGeom prst="rect">
            <a:avLst/>
          </a:prstGeom>
          <a:blipFill>
            <a:blip r:embed="rId6" cstate="print"/>
            <a:stretch>
              <a:fillRect/>
            </a:stretch>
          </a:blipFill>
        </p:spPr>
        <p:txBody>
          <a:bodyPr wrap="square" lIns="0" tIns="0" rIns="0" bIns="0" rtlCol="0"/>
          <a:lstStyle/>
          <a:p>
            <a:endParaRPr/>
          </a:p>
        </p:txBody>
      </p:sp>
      <p:pic>
        <p:nvPicPr>
          <p:cNvPr id="97" name="Afbeelding 3" descr="Afbeelding met tekening, teken, klok&#10;&#10;Automatisch gegenereerde beschrijving">
            <a:extLst>
              <a:ext uri="{FF2B5EF4-FFF2-40B4-BE49-F238E27FC236}">
                <a16:creationId xmlns:a16="http://schemas.microsoft.com/office/drawing/2014/main" id="{829AD888-1EC4-9D4D-ADDC-8DA434CE1CA7}"/>
              </a:ext>
            </a:extLst>
          </p:cNvPr>
          <p:cNvPicPr>
            <a:picLocks noChangeAspect="1"/>
          </p:cNvPicPr>
          <p:nvPr/>
        </p:nvPicPr>
        <p:blipFill>
          <a:blip r:embed="rId7"/>
          <a:stretch>
            <a:fillRect/>
          </a:stretch>
        </p:blipFill>
        <p:spPr>
          <a:xfrm>
            <a:off x="4226617" y="6628263"/>
            <a:ext cx="963054" cy="251999"/>
          </a:xfrm>
          <a:prstGeom prst="rect">
            <a:avLst/>
          </a:prstGeom>
        </p:spPr>
      </p:pic>
      <p:sp>
        <p:nvSpPr>
          <p:cNvPr id="99" name="Achthoek 70">
            <a:extLst>
              <a:ext uri="{FF2B5EF4-FFF2-40B4-BE49-F238E27FC236}">
                <a16:creationId xmlns:a16="http://schemas.microsoft.com/office/drawing/2014/main" id="{D0EDB9B9-827C-644E-8D4D-766CE6B807EE}"/>
              </a:ext>
            </a:extLst>
          </p:cNvPr>
          <p:cNvSpPr/>
          <p:nvPr/>
        </p:nvSpPr>
        <p:spPr>
          <a:xfrm rot="4080960">
            <a:off x="11760513" y="4587970"/>
            <a:ext cx="4182609" cy="4015596"/>
          </a:xfrm>
          <a:prstGeom prst="octag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100" name="Achthoek 71">
            <a:extLst>
              <a:ext uri="{FF2B5EF4-FFF2-40B4-BE49-F238E27FC236}">
                <a16:creationId xmlns:a16="http://schemas.microsoft.com/office/drawing/2014/main" id="{E9E1718B-5ABE-A84D-B4AE-8A2E80DCEA46}"/>
              </a:ext>
            </a:extLst>
          </p:cNvPr>
          <p:cNvSpPr/>
          <p:nvPr/>
        </p:nvSpPr>
        <p:spPr>
          <a:xfrm rot="4080960">
            <a:off x="12046377" y="4872755"/>
            <a:ext cx="3606459" cy="3462453"/>
          </a:xfrm>
          <a:prstGeom prst="oct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1" name="Achthoek 72">
            <a:extLst>
              <a:ext uri="{FF2B5EF4-FFF2-40B4-BE49-F238E27FC236}">
                <a16:creationId xmlns:a16="http://schemas.microsoft.com/office/drawing/2014/main" id="{0447271E-66C9-9F48-856D-07BF545E6619}"/>
              </a:ext>
            </a:extLst>
          </p:cNvPr>
          <p:cNvSpPr/>
          <p:nvPr/>
        </p:nvSpPr>
        <p:spPr>
          <a:xfrm rot="4080960">
            <a:off x="12296748" y="5183656"/>
            <a:ext cx="3085478" cy="2878070"/>
          </a:xfrm>
          <a:prstGeom prst="oct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2" name="Achthoek 73">
            <a:extLst>
              <a:ext uri="{FF2B5EF4-FFF2-40B4-BE49-F238E27FC236}">
                <a16:creationId xmlns:a16="http://schemas.microsoft.com/office/drawing/2014/main" id="{B6588904-54B5-0341-BCD7-22099B735F88}"/>
              </a:ext>
            </a:extLst>
          </p:cNvPr>
          <p:cNvSpPr/>
          <p:nvPr/>
        </p:nvSpPr>
        <p:spPr>
          <a:xfrm rot="4080960">
            <a:off x="12637834" y="5494557"/>
            <a:ext cx="2419918" cy="2257249"/>
          </a:xfrm>
          <a:prstGeom prst="oct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3" name="Achthoek 74">
            <a:extLst>
              <a:ext uri="{FF2B5EF4-FFF2-40B4-BE49-F238E27FC236}">
                <a16:creationId xmlns:a16="http://schemas.microsoft.com/office/drawing/2014/main" id="{3E6FF4AF-78C8-F843-9412-504E360B3A31}"/>
              </a:ext>
            </a:extLst>
          </p:cNvPr>
          <p:cNvSpPr/>
          <p:nvPr/>
        </p:nvSpPr>
        <p:spPr>
          <a:xfrm rot="4080960">
            <a:off x="12949891" y="5771639"/>
            <a:ext cx="1815968" cy="1693897"/>
          </a:xfrm>
          <a:prstGeom prst="oct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4" name="Achthoek 75">
            <a:extLst>
              <a:ext uri="{FF2B5EF4-FFF2-40B4-BE49-F238E27FC236}">
                <a16:creationId xmlns:a16="http://schemas.microsoft.com/office/drawing/2014/main" id="{556B84FC-C07C-E64E-8441-4A68E5DFE0B6}"/>
              </a:ext>
            </a:extLst>
          </p:cNvPr>
          <p:cNvSpPr/>
          <p:nvPr/>
        </p:nvSpPr>
        <p:spPr>
          <a:xfrm rot="4080960">
            <a:off x="13235475" y="6027419"/>
            <a:ext cx="1278412" cy="1192477"/>
          </a:xfrm>
          <a:prstGeom prst="octagon">
            <a:avLst/>
          </a:prstGeom>
          <a:no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5" name="Achthoek 77">
            <a:extLst>
              <a:ext uri="{FF2B5EF4-FFF2-40B4-BE49-F238E27FC236}">
                <a16:creationId xmlns:a16="http://schemas.microsoft.com/office/drawing/2014/main" id="{3A8DE442-42A1-0748-A8AB-0DC204214F4E}"/>
              </a:ext>
            </a:extLst>
          </p:cNvPr>
          <p:cNvSpPr/>
          <p:nvPr/>
        </p:nvSpPr>
        <p:spPr>
          <a:xfrm rot="4080960">
            <a:off x="13478379" y="6252391"/>
            <a:ext cx="777790" cy="725507"/>
          </a:xfrm>
          <a:prstGeom prst="oct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6" name="Achthoek 78">
            <a:extLst>
              <a:ext uri="{FF2B5EF4-FFF2-40B4-BE49-F238E27FC236}">
                <a16:creationId xmlns:a16="http://schemas.microsoft.com/office/drawing/2014/main" id="{F01365D9-3737-694A-94C2-ABC3A4B48D25}"/>
              </a:ext>
            </a:extLst>
          </p:cNvPr>
          <p:cNvSpPr/>
          <p:nvPr/>
        </p:nvSpPr>
        <p:spPr>
          <a:xfrm rot="4080960">
            <a:off x="13671535" y="6421400"/>
            <a:ext cx="391477" cy="365162"/>
          </a:xfrm>
          <a:prstGeom prst="oct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7" name="Achthoek 79">
            <a:extLst>
              <a:ext uri="{FF2B5EF4-FFF2-40B4-BE49-F238E27FC236}">
                <a16:creationId xmlns:a16="http://schemas.microsoft.com/office/drawing/2014/main" id="{9E15359E-7F0F-B043-BB24-F629EE5DB205}"/>
              </a:ext>
            </a:extLst>
          </p:cNvPr>
          <p:cNvSpPr/>
          <p:nvPr/>
        </p:nvSpPr>
        <p:spPr>
          <a:xfrm rot="4080960">
            <a:off x="13778996" y="6523731"/>
            <a:ext cx="176554" cy="151691"/>
          </a:xfrm>
          <a:prstGeom prst="oct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mc:AlternateContent xmlns:mc="http://schemas.openxmlformats.org/markup-compatibility/2006" xmlns:p14="http://schemas.microsoft.com/office/powerpoint/2010/main">
        <mc:Choice Requires="p14">
          <p:contentPart p14:bwMode="auto" r:id="rId8">
            <p14:nvContentPartPr>
              <p14:cNvPr id="108" name="Inkt 80">
                <a:extLst>
                  <a:ext uri="{FF2B5EF4-FFF2-40B4-BE49-F238E27FC236}">
                    <a16:creationId xmlns:a16="http://schemas.microsoft.com/office/drawing/2014/main" id="{A4EF4716-69F1-C049-96AC-2D49C438687F}"/>
                  </a:ext>
                </a:extLst>
              </p14:cNvPr>
              <p14:cNvContentPartPr/>
              <p14:nvPr/>
            </p14:nvContentPartPr>
            <p14:xfrm rot="4080960">
              <a:off x="13863806" y="6609074"/>
              <a:ext cx="360" cy="360"/>
            </p14:xfrm>
          </p:contentPart>
        </mc:Choice>
        <mc:Fallback xmlns="">
          <p:pic>
            <p:nvPicPr>
              <p:cNvPr id="108" name="Inkt 80">
                <a:extLst>
                  <a:ext uri="{FF2B5EF4-FFF2-40B4-BE49-F238E27FC236}">
                    <a16:creationId xmlns:a16="http://schemas.microsoft.com/office/drawing/2014/main" id="{A4EF4716-69F1-C049-96AC-2D49C438687F}"/>
                  </a:ext>
                </a:extLst>
              </p:cNvPr>
              <p:cNvPicPr/>
              <p:nvPr/>
            </p:nvPicPr>
            <p:blipFill>
              <a:blip r:embed="rId9"/>
              <a:stretch>
                <a:fillRect/>
              </a:stretch>
            </p:blipFill>
            <p:spPr>
              <a:xfrm rot="4080960">
                <a:off x="13859486" y="6604754"/>
                <a:ext cx="9000" cy="9000"/>
              </a:xfrm>
              <a:prstGeom prst="rect">
                <a:avLst/>
              </a:prstGeom>
            </p:spPr>
          </p:pic>
        </mc:Fallback>
      </mc:AlternateContent>
      <p:cxnSp>
        <p:nvCxnSpPr>
          <p:cNvPr id="109" name="Rechte verbindingslijn 92">
            <a:extLst>
              <a:ext uri="{FF2B5EF4-FFF2-40B4-BE49-F238E27FC236}">
                <a16:creationId xmlns:a16="http://schemas.microsoft.com/office/drawing/2014/main" id="{5FA9A2D6-B350-454C-AFC6-9194251E92A8}"/>
              </a:ext>
            </a:extLst>
          </p:cNvPr>
          <p:cNvCxnSpPr>
            <a:cxnSpLocks/>
            <a:stCxn id="99" idx="5"/>
          </p:cNvCxnSpPr>
          <p:nvPr/>
        </p:nvCxnSpPr>
        <p:spPr>
          <a:xfrm>
            <a:off x="13840141" y="4345192"/>
            <a:ext cx="20105" cy="2263827"/>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110" name="Rechte verbindingslijn 93">
            <a:extLst>
              <a:ext uri="{FF2B5EF4-FFF2-40B4-BE49-F238E27FC236}">
                <a16:creationId xmlns:a16="http://schemas.microsoft.com/office/drawing/2014/main" id="{DCBB2DD1-E805-6849-BC12-3745C8763820}"/>
              </a:ext>
            </a:extLst>
          </p:cNvPr>
          <p:cNvCxnSpPr>
            <a:cxnSpLocks/>
            <a:stCxn id="99" idx="6"/>
          </p:cNvCxnSpPr>
          <p:nvPr/>
        </p:nvCxnSpPr>
        <p:spPr>
          <a:xfrm flipH="1">
            <a:off x="13856767" y="4995521"/>
            <a:ext cx="1514264" cy="1613498"/>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111" name="Rechte verbindingslijn 96">
            <a:extLst>
              <a:ext uri="{FF2B5EF4-FFF2-40B4-BE49-F238E27FC236}">
                <a16:creationId xmlns:a16="http://schemas.microsoft.com/office/drawing/2014/main" id="{7000289E-347A-934E-9C62-E7610C66004E}"/>
              </a:ext>
            </a:extLst>
          </p:cNvPr>
          <p:cNvCxnSpPr>
            <a:cxnSpLocks/>
            <a:stCxn id="99" idx="7"/>
          </p:cNvCxnSpPr>
          <p:nvPr/>
        </p:nvCxnSpPr>
        <p:spPr>
          <a:xfrm flipH="1" flipV="1">
            <a:off x="13862326" y="6609020"/>
            <a:ext cx="2193894" cy="83766"/>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112" name="Rechte verbindingslijn 99">
            <a:extLst>
              <a:ext uri="{FF2B5EF4-FFF2-40B4-BE49-F238E27FC236}">
                <a16:creationId xmlns:a16="http://schemas.microsoft.com/office/drawing/2014/main" id="{974BC9D0-EB26-224F-95EF-A2BF57395EE4}"/>
              </a:ext>
            </a:extLst>
          </p:cNvPr>
          <p:cNvCxnSpPr>
            <a:cxnSpLocks/>
            <a:stCxn id="99" idx="0"/>
          </p:cNvCxnSpPr>
          <p:nvPr/>
        </p:nvCxnSpPr>
        <p:spPr>
          <a:xfrm flipH="1" flipV="1">
            <a:off x="13863807" y="6609019"/>
            <a:ext cx="1542083" cy="1614658"/>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113" name="Rechte verbindingslijn 102">
            <a:extLst>
              <a:ext uri="{FF2B5EF4-FFF2-40B4-BE49-F238E27FC236}">
                <a16:creationId xmlns:a16="http://schemas.microsoft.com/office/drawing/2014/main" id="{E9B96F20-E9A6-9347-A24A-BFDFF922B85E}"/>
              </a:ext>
            </a:extLst>
          </p:cNvPr>
          <p:cNvCxnSpPr>
            <a:cxnSpLocks/>
            <a:stCxn id="99" idx="1"/>
          </p:cNvCxnSpPr>
          <p:nvPr/>
        </p:nvCxnSpPr>
        <p:spPr>
          <a:xfrm flipV="1">
            <a:off x="13863494" y="6603982"/>
            <a:ext cx="6559" cy="2242362"/>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114" name="Rechte verbindingslijn 105">
            <a:extLst>
              <a:ext uri="{FF2B5EF4-FFF2-40B4-BE49-F238E27FC236}">
                <a16:creationId xmlns:a16="http://schemas.microsoft.com/office/drawing/2014/main" id="{810C80D1-6074-3441-B165-48EB1CB9A0FF}"/>
              </a:ext>
            </a:extLst>
          </p:cNvPr>
          <p:cNvCxnSpPr>
            <a:cxnSpLocks/>
            <a:stCxn id="99" idx="2"/>
          </p:cNvCxnSpPr>
          <p:nvPr/>
        </p:nvCxnSpPr>
        <p:spPr>
          <a:xfrm flipV="1">
            <a:off x="12332604" y="6595769"/>
            <a:ext cx="1538914" cy="1600246"/>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115" name="Rechte verbindingslijn 108">
            <a:extLst>
              <a:ext uri="{FF2B5EF4-FFF2-40B4-BE49-F238E27FC236}">
                <a16:creationId xmlns:a16="http://schemas.microsoft.com/office/drawing/2014/main" id="{51317218-3E09-1546-A764-FD43B5A281C7}"/>
              </a:ext>
            </a:extLst>
          </p:cNvPr>
          <p:cNvCxnSpPr>
            <a:cxnSpLocks/>
            <a:stCxn id="99" idx="3"/>
          </p:cNvCxnSpPr>
          <p:nvPr/>
        </p:nvCxnSpPr>
        <p:spPr>
          <a:xfrm>
            <a:off x="11647415" y="6498750"/>
            <a:ext cx="2218543" cy="110378"/>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116" name="Rechte verbindingslijn 111">
            <a:extLst>
              <a:ext uri="{FF2B5EF4-FFF2-40B4-BE49-F238E27FC236}">
                <a16:creationId xmlns:a16="http://schemas.microsoft.com/office/drawing/2014/main" id="{88105CB8-622E-9C44-94E5-978B96699B40}"/>
              </a:ext>
            </a:extLst>
          </p:cNvPr>
          <p:cNvCxnSpPr>
            <a:cxnSpLocks/>
          </p:cNvCxnSpPr>
          <p:nvPr/>
        </p:nvCxnSpPr>
        <p:spPr>
          <a:xfrm>
            <a:off x="12289696" y="4971914"/>
            <a:ext cx="1574782" cy="1636695"/>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117" name="Rechte verbindingslijn 123">
            <a:extLst>
              <a:ext uri="{FF2B5EF4-FFF2-40B4-BE49-F238E27FC236}">
                <a16:creationId xmlns:a16="http://schemas.microsoft.com/office/drawing/2014/main" id="{1D7BA160-C13E-B44F-9828-6EF998ECDE19}"/>
              </a:ext>
            </a:extLst>
          </p:cNvPr>
          <p:cNvCxnSpPr>
            <a:stCxn id="102" idx="5"/>
            <a:endCxn id="102" idx="6"/>
          </p:cNvCxnSpPr>
          <p:nvPr/>
        </p:nvCxnSpPr>
        <p:spPr>
          <a:xfrm>
            <a:off x="13828354" y="5326194"/>
            <a:ext cx="860545" cy="365563"/>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8" name="Rechte verbindingslijn 125">
            <a:extLst>
              <a:ext uri="{FF2B5EF4-FFF2-40B4-BE49-F238E27FC236}">
                <a16:creationId xmlns:a16="http://schemas.microsoft.com/office/drawing/2014/main" id="{63775A47-6540-AF47-933C-E82B705FAC6B}"/>
              </a:ext>
            </a:extLst>
          </p:cNvPr>
          <p:cNvCxnSpPr>
            <a:stCxn id="102" idx="6"/>
            <a:endCxn id="101" idx="7"/>
          </p:cNvCxnSpPr>
          <p:nvPr/>
        </p:nvCxnSpPr>
        <p:spPr>
          <a:xfrm>
            <a:off x="14688899" y="5691757"/>
            <a:ext cx="746950" cy="1041133"/>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9" name="Rechte verbindingslijn 127">
            <a:extLst>
              <a:ext uri="{FF2B5EF4-FFF2-40B4-BE49-F238E27FC236}">
                <a16:creationId xmlns:a16="http://schemas.microsoft.com/office/drawing/2014/main" id="{0B245D02-1588-074A-8EDE-3B1C21A76A3B}"/>
              </a:ext>
            </a:extLst>
          </p:cNvPr>
          <p:cNvCxnSpPr>
            <a:stCxn id="101" idx="7"/>
            <a:endCxn id="101" idx="0"/>
          </p:cNvCxnSpPr>
          <p:nvPr/>
        </p:nvCxnSpPr>
        <p:spPr>
          <a:xfrm flipH="1">
            <a:off x="14969743" y="6732890"/>
            <a:ext cx="466106" cy="1097225"/>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0" name="Rechte verbindingslijn 129">
            <a:extLst>
              <a:ext uri="{FF2B5EF4-FFF2-40B4-BE49-F238E27FC236}">
                <a16:creationId xmlns:a16="http://schemas.microsoft.com/office/drawing/2014/main" id="{2C0781F0-5318-974C-8AB9-817C3DA45550}"/>
              </a:ext>
            </a:extLst>
          </p:cNvPr>
          <p:cNvCxnSpPr>
            <a:stCxn id="101" idx="0"/>
            <a:endCxn id="101" idx="1"/>
          </p:cNvCxnSpPr>
          <p:nvPr/>
        </p:nvCxnSpPr>
        <p:spPr>
          <a:xfrm flipH="1">
            <a:off x="13864272" y="7830115"/>
            <a:ext cx="1105471" cy="44628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1" name="Rechte verbindingslijn 131">
            <a:extLst>
              <a:ext uri="{FF2B5EF4-FFF2-40B4-BE49-F238E27FC236}">
                <a16:creationId xmlns:a16="http://schemas.microsoft.com/office/drawing/2014/main" id="{C372C59D-92F1-9942-9FD6-D81EB3B10322}"/>
              </a:ext>
            </a:extLst>
          </p:cNvPr>
          <p:cNvCxnSpPr>
            <a:stCxn id="101" idx="1"/>
            <a:endCxn id="101" idx="2"/>
          </p:cNvCxnSpPr>
          <p:nvPr/>
        </p:nvCxnSpPr>
        <p:spPr>
          <a:xfrm flipH="1" flipV="1">
            <a:off x="12767048" y="7810289"/>
            <a:ext cx="1097224" cy="466106"/>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2" name="Rechte verbindingslijn 133">
            <a:extLst>
              <a:ext uri="{FF2B5EF4-FFF2-40B4-BE49-F238E27FC236}">
                <a16:creationId xmlns:a16="http://schemas.microsoft.com/office/drawing/2014/main" id="{D9CA07A4-4D80-2447-82DC-D834C033F34C}"/>
              </a:ext>
            </a:extLst>
          </p:cNvPr>
          <p:cNvCxnSpPr>
            <a:stCxn id="101" idx="2"/>
            <a:endCxn id="102" idx="3"/>
          </p:cNvCxnSpPr>
          <p:nvPr/>
        </p:nvCxnSpPr>
        <p:spPr>
          <a:xfrm flipH="1" flipV="1">
            <a:off x="12595778" y="6536753"/>
            <a:ext cx="171270" cy="1273536"/>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3" name="Rechte verbindingslijn 135">
            <a:extLst>
              <a:ext uri="{FF2B5EF4-FFF2-40B4-BE49-F238E27FC236}">
                <a16:creationId xmlns:a16="http://schemas.microsoft.com/office/drawing/2014/main" id="{90F95252-93DD-864A-BE24-343A33133062}"/>
              </a:ext>
            </a:extLst>
          </p:cNvPr>
          <p:cNvCxnSpPr>
            <a:stCxn id="102" idx="3"/>
            <a:endCxn id="101" idx="4"/>
          </p:cNvCxnSpPr>
          <p:nvPr/>
        </p:nvCxnSpPr>
        <p:spPr>
          <a:xfrm flipV="1">
            <a:off x="12595778" y="5415267"/>
            <a:ext cx="113453" cy="1121486"/>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4" name="Rechte verbindingslijn 137">
            <a:extLst>
              <a:ext uri="{FF2B5EF4-FFF2-40B4-BE49-F238E27FC236}">
                <a16:creationId xmlns:a16="http://schemas.microsoft.com/office/drawing/2014/main" id="{68095E4F-2E9D-0044-A658-84AE3098C114}"/>
              </a:ext>
            </a:extLst>
          </p:cNvPr>
          <p:cNvCxnSpPr>
            <a:stCxn id="101" idx="4"/>
            <a:endCxn id="102" idx="5"/>
          </p:cNvCxnSpPr>
          <p:nvPr/>
        </p:nvCxnSpPr>
        <p:spPr>
          <a:xfrm flipV="1">
            <a:off x="12709231" y="5326194"/>
            <a:ext cx="1119123" cy="89073"/>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5" name="Rechte verbindingslijn 139">
            <a:extLst>
              <a:ext uri="{FF2B5EF4-FFF2-40B4-BE49-F238E27FC236}">
                <a16:creationId xmlns:a16="http://schemas.microsoft.com/office/drawing/2014/main" id="{46CC65B4-01EC-7A47-BF2C-523D5BFC21A4}"/>
              </a:ext>
            </a:extLst>
          </p:cNvPr>
          <p:cNvCxnSpPr>
            <a:stCxn id="103" idx="4"/>
            <a:endCxn id="103" idx="5"/>
          </p:cNvCxnSpPr>
          <p:nvPr/>
        </p:nvCxnSpPr>
        <p:spPr>
          <a:xfrm flipV="1">
            <a:off x="13192659" y="5645294"/>
            <a:ext cx="650629" cy="262660"/>
          </a:xfrm>
          <a:prstGeom prst="line">
            <a:avLst/>
          </a:prstGeom>
          <a:ln w="50800">
            <a:solidFill>
              <a:srgbClr val="01278E"/>
            </a:solidFill>
          </a:ln>
        </p:spPr>
        <p:style>
          <a:lnRef idx="1">
            <a:schemeClr val="accent1"/>
          </a:lnRef>
          <a:fillRef idx="0">
            <a:schemeClr val="accent1"/>
          </a:fillRef>
          <a:effectRef idx="0">
            <a:schemeClr val="accent1"/>
          </a:effectRef>
          <a:fontRef idx="minor">
            <a:schemeClr val="tx1"/>
          </a:fontRef>
        </p:style>
      </p:cxnSp>
      <p:cxnSp>
        <p:nvCxnSpPr>
          <p:cNvPr id="126" name="Rechte verbindingslijn 141">
            <a:extLst>
              <a:ext uri="{FF2B5EF4-FFF2-40B4-BE49-F238E27FC236}">
                <a16:creationId xmlns:a16="http://schemas.microsoft.com/office/drawing/2014/main" id="{9D02482D-A5FB-304E-A76D-0F4EF10C83CC}"/>
              </a:ext>
            </a:extLst>
          </p:cNvPr>
          <p:cNvCxnSpPr>
            <a:stCxn id="103" idx="5"/>
            <a:endCxn id="103" idx="6"/>
          </p:cNvCxnSpPr>
          <p:nvPr/>
        </p:nvCxnSpPr>
        <p:spPr>
          <a:xfrm>
            <a:off x="13843288" y="5645294"/>
            <a:ext cx="645774" cy="274328"/>
          </a:xfrm>
          <a:prstGeom prst="line">
            <a:avLst/>
          </a:prstGeom>
          <a:ln w="50800">
            <a:solidFill>
              <a:srgbClr val="01278E"/>
            </a:solidFill>
          </a:ln>
        </p:spPr>
        <p:style>
          <a:lnRef idx="1">
            <a:schemeClr val="accent1"/>
          </a:lnRef>
          <a:fillRef idx="0">
            <a:schemeClr val="accent1"/>
          </a:fillRef>
          <a:effectRef idx="0">
            <a:schemeClr val="accent1"/>
          </a:effectRef>
          <a:fontRef idx="minor">
            <a:schemeClr val="tx1"/>
          </a:fontRef>
        </p:style>
      </p:cxnSp>
      <p:cxnSp>
        <p:nvCxnSpPr>
          <p:cNvPr id="127" name="Rechte verbindingslijn 143">
            <a:extLst>
              <a:ext uri="{FF2B5EF4-FFF2-40B4-BE49-F238E27FC236}">
                <a16:creationId xmlns:a16="http://schemas.microsoft.com/office/drawing/2014/main" id="{74F60CDA-8D3E-9647-BA80-F710B8DB9E9B}"/>
              </a:ext>
            </a:extLst>
          </p:cNvPr>
          <p:cNvCxnSpPr>
            <a:cxnSpLocks/>
            <a:stCxn id="103" idx="6"/>
            <a:endCxn id="103" idx="7"/>
          </p:cNvCxnSpPr>
          <p:nvPr/>
        </p:nvCxnSpPr>
        <p:spPr>
          <a:xfrm>
            <a:off x="14489062" y="5919622"/>
            <a:ext cx="308357" cy="763824"/>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128" name="Rechte verbindingslijn 145">
            <a:extLst>
              <a:ext uri="{FF2B5EF4-FFF2-40B4-BE49-F238E27FC236}">
                <a16:creationId xmlns:a16="http://schemas.microsoft.com/office/drawing/2014/main" id="{28359866-DA63-6543-9367-14FFE2202B30}"/>
              </a:ext>
            </a:extLst>
          </p:cNvPr>
          <p:cNvCxnSpPr>
            <a:cxnSpLocks/>
            <a:stCxn id="103" idx="7"/>
            <a:endCxn id="103" idx="0"/>
          </p:cNvCxnSpPr>
          <p:nvPr/>
        </p:nvCxnSpPr>
        <p:spPr>
          <a:xfrm flipH="1">
            <a:off x="14523091" y="6683446"/>
            <a:ext cx="274328" cy="645775"/>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129" name="Rechte verbindingslijn 154">
            <a:extLst>
              <a:ext uri="{FF2B5EF4-FFF2-40B4-BE49-F238E27FC236}">
                <a16:creationId xmlns:a16="http://schemas.microsoft.com/office/drawing/2014/main" id="{0AA1A90F-1497-034D-BC6A-A68B69FBBEE9}"/>
              </a:ext>
            </a:extLst>
          </p:cNvPr>
          <p:cNvCxnSpPr>
            <a:cxnSpLocks/>
            <a:stCxn id="104" idx="0"/>
            <a:endCxn id="103" idx="1"/>
          </p:cNvCxnSpPr>
          <p:nvPr/>
        </p:nvCxnSpPr>
        <p:spPr>
          <a:xfrm flipH="1">
            <a:off x="13872462" y="7123932"/>
            <a:ext cx="470520" cy="467949"/>
          </a:xfrm>
          <a:prstGeom prst="line">
            <a:avLst/>
          </a:prstGeom>
          <a:ln w="50800">
            <a:solidFill>
              <a:srgbClr val="01278E"/>
            </a:solidFill>
          </a:ln>
        </p:spPr>
        <p:style>
          <a:lnRef idx="1">
            <a:schemeClr val="accent1"/>
          </a:lnRef>
          <a:fillRef idx="0">
            <a:schemeClr val="accent1"/>
          </a:fillRef>
          <a:effectRef idx="0">
            <a:schemeClr val="accent1"/>
          </a:effectRef>
          <a:fontRef idx="minor">
            <a:schemeClr val="tx1"/>
          </a:fontRef>
        </p:style>
      </p:cxnSp>
      <p:cxnSp>
        <p:nvCxnSpPr>
          <p:cNvPr id="130" name="Rechte verbindingslijn 156">
            <a:extLst>
              <a:ext uri="{FF2B5EF4-FFF2-40B4-BE49-F238E27FC236}">
                <a16:creationId xmlns:a16="http://schemas.microsoft.com/office/drawing/2014/main" id="{7E9C1BDA-F14D-E849-AE80-8240BCFD820E}"/>
              </a:ext>
            </a:extLst>
          </p:cNvPr>
          <p:cNvCxnSpPr>
            <a:stCxn id="103" idx="1"/>
            <a:endCxn id="103" idx="2"/>
          </p:cNvCxnSpPr>
          <p:nvPr/>
        </p:nvCxnSpPr>
        <p:spPr>
          <a:xfrm flipH="1" flipV="1">
            <a:off x="13226688" y="7317553"/>
            <a:ext cx="645774" cy="274328"/>
          </a:xfrm>
          <a:prstGeom prst="line">
            <a:avLst/>
          </a:prstGeom>
          <a:ln w="50800">
            <a:solidFill>
              <a:srgbClr val="01278E"/>
            </a:solidFill>
          </a:ln>
        </p:spPr>
        <p:style>
          <a:lnRef idx="1">
            <a:schemeClr val="accent1"/>
          </a:lnRef>
          <a:fillRef idx="0">
            <a:schemeClr val="accent1"/>
          </a:fillRef>
          <a:effectRef idx="0">
            <a:schemeClr val="accent1"/>
          </a:effectRef>
          <a:fontRef idx="minor">
            <a:schemeClr val="tx1"/>
          </a:fontRef>
        </p:style>
      </p:cxnSp>
      <p:cxnSp>
        <p:nvCxnSpPr>
          <p:cNvPr id="131" name="Rechte verbindingslijn 158">
            <a:extLst>
              <a:ext uri="{FF2B5EF4-FFF2-40B4-BE49-F238E27FC236}">
                <a16:creationId xmlns:a16="http://schemas.microsoft.com/office/drawing/2014/main" id="{A11E27DB-CC4E-6641-9575-2AD071725565}"/>
              </a:ext>
            </a:extLst>
          </p:cNvPr>
          <p:cNvCxnSpPr>
            <a:cxnSpLocks/>
            <a:stCxn id="103" idx="2"/>
            <a:endCxn id="104" idx="3"/>
          </p:cNvCxnSpPr>
          <p:nvPr/>
        </p:nvCxnSpPr>
        <p:spPr>
          <a:xfrm flipH="1" flipV="1">
            <a:off x="13213257" y="6577999"/>
            <a:ext cx="13431" cy="739554"/>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132" name="Rechte verbindingslijn 160">
            <a:extLst>
              <a:ext uri="{FF2B5EF4-FFF2-40B4-BE49-F238E27FC236}">
                <a16:creationId xmlns:a16="http://schemas.microsoft.com/office/drawing/2014/main" id="{9B906688-CE07-3B49-803F-46D0F7F820AF}"/>
              </a:ext>
            </a:extLst>
          </p:cNvPr>
          <p:cNvCxnSpPr>
            <a:cxnSpLocks/>
            <a:stCxn id="104" idx="3"/>
            <a:endCxn id="103" idx="4"/>
          </p:cNvCxnSpPr>
          <p:nvPr/>
        </p:nvCxnSpPr>
        <p:spPr>
          <a:xfrm flipH="1" flipV="1">
            <a:off x="13192659" y="5907954"/>
            <a:ext cx="20598" cy="670045"/>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133" name="Rechte verbindingslijn 192">
            <a:extLst>
              <a:ext uri="{FF2B5EF4-FFF2-40B4-BE49-F238E27FC236}">
                <a16:creationId xmlns:a16="http://schemas.microsoft.com/office/drawing/2014/main" id="{875B5C3D-DAB6-2D46-8B0F-6489AA4EC5AB}"/>
              </a:ext>
            </a:extLst>
          </p:cNvPr>
          <p:cNvCxnSpPr>
            <a:stCxn id="105" idx="5"/>
            <a:endCxn id="105" idx="6"/>
          </p:cNvCxnSpPr>
          <p:nvPr/>
        </p:nvCxnSpPr>
        <p:spPr>
          <a:xfrm>
            <a:off x="13861026" y="6198277"/>
            <a:ext cx="276590" cy="117497"/>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134" name="Rechte verbindingslijn 194">
            <a:extLst>
              <a:ext uri="{FF2B5EF4-FFF2-40B4-BE49-F238E27FC236}">
                <a16:creationId xmlns:a16="http://schemas.microsoft.com/office/drawing/2014/main" id="{74ACA264-C001-4B41-951B-CB0AFB175B9B}"/>
              </a:ext>
            </a:extLst>
          </p:cNvPr>
          <p:cNvCxnSpPr>
            <a:stCxn id="105" idx="6"/>
            <a:endCxn id="105" idx="7"/>
          </p:cNvCxnSpPr>
          <p:nvPr/>
        </p:nvCxnSpPr>
        <p:spPr>
          <a:xfrm>
            <a:off x="14137616" y="6315774"/>
            <a:ext cx="132070" cy="327149"/>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135" name="Rechte verbindingslijn 196">
            <a:extLst>
              <a:ext uri="{FF2B5EF4-FFF2-40B4-BE49-F238E27FC236}">
                <a16:creationId xmlns:a16="http://schemas.microsoft.com/office/drawing/2014/main" id="{987CC68F-9C55-004A-8805-9E5C26F74B59}"/>
              </a:ext>
            </a:extLst>
          </p:cNvPr>
          <p:cNvCxnSpPr>
            <a:stCxn id="105" idx="7"/>
            <a:endCxn id="104" idx="0"/>
          </p:cNvCxnSpPr>
          <p:nvPr/>
        </p:nvCxnSpPr>
        <p:spPr>
          <a:xfrm>
            <a:off x="14269686" y="6642923"/>
            <a:ext cx="73296" cy="481009"/>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136" name="Rechte verbindingslijn 198">
            <a:extLst>
              <a:ext uri="{FF2B5EF4-FFF2-40B4-BE49-F238E27FC236}">
                <a16:creationId xmlns:a16="http://schemas.microsoft.com/office/drawing/2014/main" id="{38566A96-08D3-8A41-A6F4-B1AD5A788054}"/>
              </a:ext>
            </a:extLst>
          </p:cNvPr>
          <p:cNvCxnSpPr>
            <a:cxnSpLocks/>
            <a:stCxn id="104" idx="0"/>
            <a:endCxn id="105" idx="1"/>
          </p:cNvCxnSpPr>
          <p:nvPr/>
        </p:nvCxnSpPr>
        <p:spPr>
          <a:xfrm flipH="1" flipV="1">
            <a:off x="13873522" y="7032012"/>
            <a:ext cx="469460" cy="91920"/>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137" name="Rechte verbindingslijn 201">
            <a:extLst>
              <a:ext uri="{FF2B5EF4-FFF2-40B4-BE49-F238E27FC236}">
                <a16:creationId xmlns:a16="http://schemas.microsoft.com/office/drawing/2014/main" id="{2C680B20-6FC5-2642-8B42-2EE9653914ED}"/>
              </a:ext>
            </a:extLst>
          </p:cNvPr>
          <p:cNvCxnSpPr>
            <a:stCxn id="105" idx="1"/>
            <a:endCxn id="104" idx="2"/>
          </p:cNvCxnSpPr>
          <p:nvPr/>
        </p:nvCxnSpPr>
        <p:spPr>
          <a:xfrm flipH="1">
            <a:off x="13430335" y="7032012"/>
            <a:ext cx="443187" cy="83705"/>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138" name="Rechte verbindingslijn 203">
            <a:extLst>
              <a:ext uri="{FF2B5EF4-FFF2-40B4-BE49-F238E27FC236}">
                <a16:creationId xmlns:a16="http://schemas.microsoft.com/office/drawing/2014/main" id="{C77F9DB6-06D0-6D4F-A9C8-12C327C817FE}"/>
              </a:ext>
            </a:extLst>
          </p:cNvPr>
          <p:cNvCxnSpPr>
            <a:stCxn id="104" idx="2"/>
            <a:endCxn id="104" idx="3"/>
          </p:cNvCxnSpPr>
          <p:nvPr/>
        </p:nvCxnSpPr>
        <p:spPr>
          <a:xfrm flipH="1" flipV="1">
            <a:off x="13213257" y="6577999"/>
            <a:ext cx="217078" cy="537718"/>
          </a:xfrm>
          <a:prstGeom prst="line">
            <a:avLst/>
          </a:prstGeom>
          <a:ln w="254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139" name="Rechte verbindingslijn 205">
            <a:extLst>
              <a:ext uri="{FF2B5EF4-FFF2-40B4-BE49-F238E27FC236}">
                <a16:creationId xmlns:a16="http://schemas.microsoft.com/office/drawing/2014/main" id="{AD144E28-CA6B-6141-94A3-52A863F04B4C}"/>
              </a:ext>
            </a:extLst>
          </p:cNvPr>
          <p:cNvCxnSpPr>
            <a:stCxn id="104" idx="3"/>
            <a:endCxn id="105" idx="4"/>
          </p:cNvCxnSpPr>
          <p:nvPr/>
        </p:nvCxnSpPr>
        <p:spPr>
          <a:xfrm flipV="1">
            <a:off x="13213257" y="6310776"/>
            <a:ext cx="369101" cy="267223"/>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140" name="Rechte verbindingslijn 207">
            <a:extLst>
              <a:ext uri="{FF2B5EF4-FFF2-40B4-BE49-F238E27FC236}">
                <a16:creationId xmlns:a16="http://schemas.microsoft.com/office/drawing/2014/main" id="{354D42F5-BC73-C14E-A216-6414A4D2E511}"/>
              </a:ext>
            </a:extLst>
          </p:cNvPr>
          <p:cNvCxnSpPr>
            <a:stCxn id="105" idx="4"/>
            <a:endCxn id="105" idx="5"/>
          </p:cNvCxnSpPr>
          <p:nvPr/>
        </p:nvCxnSpPr>
        <p:spPr>
          <a:xfrm flipV="1">
            <a:off x="13582358" y="6198277"/>
            <a:ext cx="278668" cy="112499"/>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141" name="Rechte verbindingslijn 209">
            <a:extLst>
              <a:ext uri="{FF2B5EF4-FFF2-40B4-BE49-F238E27FC236}">
                <a16:creationId xmlns:a16="http://schemas.microsoft.com/office/drawing/2014/main" id="{AA6EA48B-B879-C047-80E0-01CF04271C60}"/>
              </a:ext>
            </a:extLst>
          </p:cNvPr>
          <p:cNvCxnSpPr>
            <a:stCxn id="104" idx="3"/>
            <a:endCxn id="104" idx="4"/>
          </p:cNvCxnSpPr>
          <p:nvPr/>
        </p:nvCxnSpPr>
        <p:spPr>
          <a:xfrm flipV="1">
            <a:off x="13213257" y="6123383"/>
            <a:ext cx="193123" cy="454616"/>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142" name="Rechte verbindingslijn 211">
            <a:extLst>
              <a:ext uri="{FF2B5EF4-FFF2-40B4-BE49-F238E27FC236}">
                <a16:creationId xmlns:a16="http://schemas.microsoft.com/office/drawing/2014/main" id="{7FAE1B07-6040-2748-9F22-38A339C01778}"/>
              </a:ext>
            </a:extLst>
          </p:cNvPr>
          <p:cNvCxnSpPr>
            <a:stCxn id="104" idx="4"/>
            <a:endCxn id="104" idx="5"/>
          </p:cNvCxnSpPr>
          <p:nvPr/>
        </p:nvCxnSpPr>
        <p:spPr>
          <a:xfrm flipV="1">
            <a:off x="13406380" y="5938475"/>
            <a:ext cx="458031" cy="184908"/>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143" name="Rechte verbindingslijn 213">
            <a:extLst>
              <a:ext uri="{FF2B5EF4-FFF2-40B4-BE49-F238E27FC236}">
                <a16:creationId xmlns:a16="http://schemas.microsoft.com/office/drawing/2014/main" id="{C30409D2-3AC2-D14F-8526-BEBE585932BD}"/>
              </a:ext>
            </a:extLst>
          </p:cNvPr>
          <p:cNvCxnSpPr>
            <a:stCxn id="104" idx="5"/>
            <a:endCxn id="104" idx="6"/>
          </p:cNvCxnSpPr>
          <p:nvPr/>
        </p:nvCxnSpPr>
        <p:spPr>
          <a:xfrm>
            <a:off x="13864411" y="5938475"/>
            <a:ext cx="454616" cy="193123"/>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144" name="Rechte verbindingslijn 215">
            <a:extLst>
              <a:ext uri="{FF2B5EF4-FFF2-40B4-BE49-F238E27FC236}">
                <a16:creationId xmlns:a16="http://schemas.microsoft.com/office/drawing/2014/main" id="{EBDE3903-7571-B34A-A56D-636BFB6B7641}"/>
              </a:ext>
            </a:extLst>
          </p:cNvPr>
          <p:cNvCxnSpPr>
            <a:stCxn id="104" idx="6"/>
            <a:endCxn id="104" idx="7"/>
          </p:cNvCxnSpPr>
          <p:nvPr/>
        </p:nvCxnSpPr>
        <p:spPr>
          <a:xfrm>
            <a:off x="14319027" y="6131598"/>
            <a:ext cx="217078" cy="537718"/>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145" name="Rechte verbindingslijn 217">
            <a:extLst>
              <a:ext uri="{FF2B5EF4-FFF2-40B4-BE49-F238E27FC236}">
                <a16:creationId xmlns:a16="http://schemas.microsoft.com/office/drawing/2014/main" id="{37EC15FD-1A9E-A84D-AED2-2FC67C3BB139}"/>
              </a:ext>
            </a:extLst>
          </p:cNvPr>
          <p:cNvCxnSpPr>
            <a:stCxn id="104" idx="7"/>
            <a:endCxn id="104" idx="0"/>
          </p:cNvCxnSpPr>
          <p:nvPr/>
        </p:nvCxnSpPr>
        <p:spPr>
          <a:xfrm flipH="1">
            <a:off x="14342982" y="6669316"/>
            <a:ext cx="193123" cy="454616"/>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6" name="Rechte verbindingslijn 219">
            <a:extLst>
              <a:ext uri="{FF2B5EF4-FFF2-40B4-BE49-F238E27FC236}">
                <a16:creationId xmlns:a16="http://schemas.microsoft.com/office/drawing/2014/main" id="{59E92ED1-057B-2540-B7D6-955F82FFA2F2}"/>
              </a:ext>
            </a:extLst>
          </p:cNvPr>
          <p:cNvCxnSpPr>
            <a:cxnSpLocks/>
            <a:stCxn id="103" idx="0"/>
            <a:endCxn id="104" idx="1"/>
          </p:cNvCxnSpPr>
          <p:nvPr/>
        </p:nvCxnSpPr>
        <p:spPr>
          <a:xfrm flipH="1" flipV="1">
            <a:off x="13884951" y="7308840"/>
            <a:ext cx="638140" cy="20381"/>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147" name="Rechte verbindingslijn 221">
            <a:extLst>
              <a:ext uri="{FF2B5EF4-FFF2-40B4-BE49-F238E27FC236}">
                <a16:creationId xmlns:a16="http://schemas.microsoft.com/office/drawing/2014/main" id="{94383DA6-A049-6144-9ECA-54A38C018242}"/>
              </a:ext>
            </a:extLst>
          </p:cNvPr>
          <p:cNvCxnSpPr>
            <a:stCxn id="104" idx="1"/>
            <a:endCxn id="104" idx="2"/>
          </p:cNvCxnSpPr>
          <p:nvPr/>
        </p:nvCxnSpPr>
        <p:spPr>
          <a:xfrm flipH="1" flipV="1">
            <a:off x="13430335" y="7115717"/>
            <a:ext cx="454616" cy="193123"/>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148" name="Rechte verbindingslijn 223">
            <a:extLst>
              <a:ext uri="{FF2B5EF4-FFF2-40B4-BE49-F238E27FC236}">
                <a16:creationId xmlns:a16="http://schemas.microsoft.com/office/drawing/2014/main" id="{533B72F4-2373-894D-9FA9-E803D0826D65}"/>
              </a:ext>
            </a:extLst>
          </p:cNvPr>
          <p:cNvCxnSpPr>
            <a:stCxn id="104" idx="2"/>
            <a:endCxn id="104" idx="3"/>
          </p:cNvCxnSpPr>
          <p:nvPr/>
        </p:nvCxnSpPr>
        <p:spPr>
          <a:xfrm flipH="1" flipV="1">
            <a:off x="13213257" y="6577999"/>
            <a:ext cx="217078" cy="537718"/>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149" name="Rechte verbindingslijn 225">
            <a:extLst>
              <a:ext uri="{FF2B5EF4-FFF2-40B4-BE49-F238E27FC236}">
                <a16:creationId xmlns:a16="http://schemas.microsoft.com/office/drawing/2014/main" id="{44100FDB-3C16-C742-85D5-8B0DBF06BFED}"/>
              </a:ext>
            </a:extLst>
          </p:cNvPr>
          <p:cNvCxnSpPr>
            <a:stCxn id="103" idx="3"/>
            <a:endCxn id="103" idx="4"/>
          </p:cNvCxnSpPr>
          <p:nvPr/>
        </p:nvCxnSpPr>
        <p:spPr>
          <a:xfrm flipV="1">
            <a:off x="12918331" y="5907954"/>
            <a:ext cx="274328" cy="645775"/>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150" name="Rechte verbindingslijn 227">
            <a:extLst>
              <a:ext uri="{FF2B5EF4-FFF2-40B4-BE49-F238E27FC236}">
                <a16:creationId xmlns:a16="http://schemas.microsoft.com/office/drawing/2014/main" id="{9ED890E8-E584-4240-88D6-B6DDB097345E}"/>
              </a:ext>
            </a:extLst>
          </p:cNvPr>
          <p:cNvCxnSpPr>
            <a:stCxn id="103" idx="4"/>
            <a:endCxn id="103" idx="5"/>
          </p:cNvCxnSpPr>
          <p:nvPr/>
        </p:nvCxnSpPr>
        <p:spPr>
          <a:xfrm flipV="1">
            <a:off x="13192659" y="5645294"/>
            <a:ext cx="650629" cy="262660"/>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151" name="Rechte verbindingslijn 229">
            <a:extLst>
              <a:ext uri="{FF2B5EF4-FFF2-40B4-BE49-F238E27FC236}">
                <a16:creationId xmlns:a16="http://schemas.microsoft.com/office/drawing/2014/main" id="{02CCFE19-4F6A-5D42-8743-DCDE7BA6A0AC}"/>
              </a:ext>
            </a:extLst>
          </p:cNvPr>
          <p:cNvCxnSpPr>
            <a:stCxn id="103" idx="5"/>
            <a:endCxn id="103" idx="6"/>
          </p:cNvCxnSpPr>
          <p:nvPr/>
        </p:nvCxnSpPr>
        <p:spPr>
          <a:xfrm>
            <a:off x="13843288" y="5645294"/>
            <a:ext cx="645774" cy="274328"/>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152" name="Rechte verbindingslijn 231">
            <a:extLst>
              <a:ext uri="{FF2B5EF4-FFF2-40B4-BE49-F238E27FC236}">
                <a16:creationId xmlns:a16="http://schemas.microsoft.com/office/drawing/2014/main" id="{F4786D59-92F3-9045-AB1A-AA6294642F88}"/>
              </a:ext>
            </a:extLst>
          </p:cNvPr>
          <p:cNvCxnSpPr>
            <a:stCxn id="103" idx="6"/>
            <a:endCxn id="102" idx="7"/>
          </p:cNvCxnSpPr>
          <p:nvPr/>
        </p:nvCxnSpPr>
        <p:spPr>
          <a:xfrm>
            <a:off x="14489062" y="5919622"/>
            <a:ext cx="610746" cy="789988"/>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153" name="Rechte verbindingslijn 233">
            <a:extLst>
              <a:ext uri="{FF2B5EF4-FFF2-40B4-BE49-F238E27FC236}">
                <a16:creationId xmlns:a16="http://schemas.microsoft.com/office/drawing/2014/main" id="{4FFFD328-C7D4-D24C-8AC6-07388C6CEE66}"/>
              </a:ext>
            </a:extLst>
          </p:cNvPr>
          <p:cNvCxnSpPr>
            <a:stCxn id="102" idx="7"/>
            <a:endCxn id="104" idx="0"/>
          </p:cNvCxnSpPr>
          <p:nvPr/>
        </p:nvCxnSpPr>
        <p:spPr>
          <a:xfrm flipH="1">
            <a:off x="14342982" y="6709610"/>
            <a:ext cx="756826" cy="414322"/>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154" name="Rechte verbindingslijn 235">
            <a:extLst>
              <a:ext uri="{FF2B5EF4-FFF2-40B4-BE49-F238E27FC236}">
                <a16:creationId xmlns:a16="http://schemas.microsoft.com/office/drawing/2014/main" id="{0AF882C7-A883-9540-89F3-52E0B1EEAABE}"/>
              </a:ext>
            </a:extLst>
          </p:cNvPr>
          <p:cNvCxnSpPr>
            <a:stCxn id="104" idx="0"/>
            <a:endCxn id="103" idx="1"/>
          </p:cNvCxnSpPr>
          <p:nvPr/>
        </p:nvCxnSpPr>
        <p:spPr>
          <a:xfrm flipH="1">
            <a:off x="13872462" y="7123932"/>
            <a:ext cx="470520" cy="467949"/>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155" name="Rechte verbindingslijn 237">
            <a:extLst>
              <a:ext uri="{FF2B5EF4-FFF2-40B4-BE49-F238E27FC236}">
                <a16:creationId xmlns:a16="http://schemas.microsoft.com/office/drawing/2014/main" id="{BA2B60EF-482E-C34C-B379-270169572323}"/>
              </a:ext>
            </a:extLst>
          </p:cNvPr>
          <p:cNvCxnSpPr>
            <a:stCxn id="103" idx="1"/>
            <a:endCxn id="103" idx="2"/>
          </p:cNvCxnSpPr>
          <p:nvPr/>
        </p:nvCxnSpPr>
        <p:spPr>
          <a:xfrm flipH="1" flipV="1">
            <a:off x="13226688" y="7317553"/>
            <a:ext cx="645774" cy="274328"/>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156" name="Rechte verbindingslijn 239">
            <a:extLst>
              <a:ext uri="{FF2B5EF4-FFF2-40B4-BE49-F238E27FC236}">
                <a16:creationId xmlns:a16="http://schemas.microsoft.com/office/drawing/2014/main" id="{C6895C5D-055B-8248-AA26-E484F4933C96}"/>
              </a:ext>
            </a:extLst>
          </p:cNvPr>
          <p:cNvCxnSpPr>
            <a:stCxn id="103" idx="2"/>
            <a:endCxn id="103" idx="3"/>
          </p:cNvCxnSpPr>
          <p:nvPr/>
        </p:nvCxnSpPr>
        <p:spPr>
          <a:xfrm flipH="1" flipV="1">
            <a:off x="12918331" y="6553729"/>
            <a:ext cx="308357" cy="763824"/>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157" name="Rechte verbindingslijn 241">
            <a:extLst>
              <a:ext uri="{FF2B5EF4-FFF2-40B4-BE49-F238E27FC236}">
                <a16:creationId xmlns:a16="http://schemas.microsoft.com/office/drawing/2014/main" id="{8098418E-5284-F74D-B71F-449E824D82D1}"/>
              </a:ext>
            </a:extLst>
          </p:cNvPr>
          <p:cNvCxnSpPr>
            <a:stCxn id="103" idx="2"/>
            <a:endCxn id="104" idx="1"/>
          </p:cNvCxnSpPr>
          <p:nvPr/>
        </p:nvCxnSpPr>
        <p:spPr>
          <a:xfrm flipV="1">
            <a:off x="13226688" y="7308840"/>
            <a:ext cx="658263" cy="8713"/>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sp>
        <p:nvSpPr>
          <p:cNvPr id="158" name="Tekstvak 390">
            <a:extLst>
              <a:ext uri="{FF2B5EF4-FFF2-40B4-BE49-F238E27FC236}">
                <a16:creationId xmlns:a16="http://schemas.microsoft.com/office/drawing/2014/main" id="{601A7AE6-33FD-A540-841A-52C075C47DC2}"/>
              </a:ext>
            </a:extLst>
          </p:cNvPr>
          <p:cNvSpPr txBox="1"/>
          <p:nvPr/>
        </p:nvSpPr>
        <p:spPr>
          <a:xfrm>
            <a:off x="15414923" y="4599234"/>
            <a:ext cx="1845075" cy="738664"/>
          </a:xfrm>
          <a:prstGeom prst="rect">
            <a:avLst/>
          </a:prstGeom>
          <a:noFill/>
        </p:spPr>
        <p:txBody>
          <a:bodyPr wrap="square" rtlCol="0">
            <a:spAutoFit/>
          </a:bodyPr>
          <a:lstStyle/>
          <a:p>
            <a:pPr algn="ctr"/>
            <a:r>
              <a:rPr lang="nl-BE" dirty="0">
                <a:latin typeface="DINPro" panose="020B0504020101020102" pitchFamily="34" charset="0"/>
                <a:cs typeface="DINPro" panose="020B0504020101020102" pitchFamily="34" charset="0"/>
              </a:rPr>
              <a:t>Ressenti au volant “retour” v-low (&gt;180km/h)</a:t>
            </a:r>
          </a:p>
        </p:txBody>
      </p:sp>
      <p:sp>
        <p:nvSpPr>
          <p:cNvPr id="159" name="Tekstvak 391">
            <a:extLst>
              <a:ext uri="{FF2B5EF4-FFF2-40B4-BE49-F238E27FC236}">
                <a16:creationId xmlns:a16="http://schemas.microsoft.com/office/drawing/2014/main" id="{E680D56F-9A5A-9245-889E-D13AB1289F17}"/>
              </a:ext>
            </a:extLst>
          </p:cNvPr>
          <p:cNvSpPr txBox="1"/>
          <p:nvPr/>
        </p:nvSpPr>
        <p:spPr>
          <a:xfrm>
            <a:off x="12971749" y="3639134"/>
            <a:ext cx="1713209" cy="738664"/>
          </a:xfrm>
          <a:prstGeom prst="rect">
            <a:avLst/>
          </a:prstGeom>
          <a:noFill/>
        </p:spPr>
        <p:txBody>
          <a:bodyPr wrap="square" rtlCol="0">
            <a:spAutoFit/>
          </a:bodyPr>
          <a:lstStyle/>
          <a:p>
            <a:pPr algn="ctr"/>
            <a:r>
              <a:rPr lang="nl-BE" dirty="0">
                <a:latin typeface="DINPro" panose="020B0504020101020102" pitchFamily="34" charset="0"/>
                <a:cs typeface="DINPro" panose="020B0504020101020102" pitchFamily="34" charset="0"/>
              </a:rPr>
              <a:t>Ressenti au volant  “retour” v-low (100-120km/h)</a:t>
            </a:r>
          </a:p>
        </p:txBody>
      </p:sp>
      <p:sp>
        <p:nvSpPr>
          <p:cNvPr id="160" name="Tekstvak 392">
            <a:extLst>
              <a:ext uri="{FF2B5EF4-FFF2-40B4-BE49-F238E27FC236}">
                <a16:creationId xmlns:a16="http://schemas.microsoft.com/office/drawing/2014/main" id="{80789C7A-F8E4-1E4C-92C8-BF94EE015E05}"/>
              </a:ext>
            </a:extLst>
          </p:cNvPr>
          <p:cNvSpPr txBox="1"/>
          <p:nvPr/>
        </p:nvSpPr>
        <p:spPr>
          <a:xfrm>
            <a:off x="16061779" y="6434959"/>
            <a:ext cx="2288710" cy="523220"/>
          </a:xfrm>
          <a:prstGeom prst="rect">
            <a:avLst/>
          </a:prstGeom>
          <a:noFill/>
        </p:spPr>
        <p:txBody>
          <a:bodyPr wrap="square" rtlCol="0">
            <a:spAutoFit/>
          </a:bodyPr>
          <a:lstStyle/>
          <a:p>
            <a:pPr algn="ctr"/>
            <a:r>
              <a:rPr lang="fr-FR" dirty="0">
                <a:latin typeface="DINPro" panose="020B0504020101020102" pitchFamily="34" charset="0"/>
                <a:cs typeface="DINPro" panose="020B0504020101020102" pitchFamily="34" charset="0"/>
              </a:rPr>
              <a:t>Linéarité de la force latérale à faible vitesse.</a:t>
            </a:r>
          </a:p>
        </p:txBody>
      </p:sp>
      <p:sp>
        <p:nvSpPr>
          <p:cNvPr id="161" name="Tekstvak 393">
            <a:extLst>
              <a:ext uri="{FF2B5EF4-FFF2-40B4-BE49-F238E27FC236}">
                <a16:creationId xmlns:a16="http://schemas.microsoft.com/office/drawing/2014/main" id="{B149DB27-7122-5446-B758-05F8C0320A00}"/>
              </a:ext>
            </a:extLst>
          </p:cNvPr>
          <p:cNvSpPr txBox="1"/>
          <p:nvPr/>
        </p:nvSpPr>
        <p:spPr>
          <a:xfrm>
            <a:off x="15502110" y="8167549"/>
            <a:ext cx="2217357" cy="523220"/>
          </a:xfrm>
          <a:prstGeom prst="rect">
            <a:avLst/>
          </a:prstGeom>
          <a:noFill/>
        </p:spPr>
        <p:txBody>
          <a:bodyPr wrap="square" rtlCol="0">
            <a:spAutoFit/>
          </a:bodyPr>
          <a:lstStyle/>
          <a:p>
            <a:pPr algn="ctr"/>
            <a:r>
              <a:rPr lang="nl-BE" dirty="0">
                <a:latin typeface="DINPro" panose="020B0504020101020102" pitchFamily="34" charset="0"/>
                <a:cs typeface="DINPro" panose="020B0504020101020102" pitchFamily="34" charset="0"/>
              </a:rPr>
              <a:t>Linéarité de la force latérale à haute vitesse.</a:t>
            </a:r>
          </a:p>
        </p:txBody>
      </p:sp>
      <p:sp>
        <p:nvSpPr>
          <p:cNvPr id="162" name="Tekstvak 394">
            <a:extLst>
              <a:ext uri="{FF2B5EF4-FFF2-40B4-BE49-F238E27FC236}">
                <a16:creationId xmlns:a16="http://schemas.microsoft.com/office/drawing/2014/main" id="{AEC9B99B-E1E5-154E-9AD0-680C12F89EFD}"/>
              </a:ext>
            </a:extLst>
          </p:cNvPr>
          <p:cNvSpPr txBox="1"/>
          <p:nvPr/>
        </p:nvSpPr>
        <p:spPr>
          <a:xfrm>
            <a:off x="12359224" y="8977368"/>
            <a:ext cx="3031373" cy="641296"/>
          </a:xfrm>
          <a:prstGeom prst="rect">
            <a:avLst/>
          </a:prstGeom>
          <a:noFill/>
        </p:spPr>
        <p:txBody>
          <a:bodyPr wrap="square" rtlCol="0">
            <a:spAutoFit/>
          </a:bodyPr>
          <a:lstStyle/>
          <a:p>
            <a:pPr algn="ctr"/>
            <a:r>
              <a:rPr lang="fr-FR" sz="1200" dirty="0">
                <a:latin typeface="DINPro" panose="020B0504020101020102" pitchFamily="34" charset="0"/>
                <a:cs typeface="DINPro" panose="020B0504020101020102" pitchFamily="34" charset="0"/>
              </a:rPr>
              <a:t>Symétrie du véhicule “AV/AR écart temps de réponse” v-</a:t>
            </a:r>
            <a:r>
              <a:rPr lang="fr-FR" sz="1200" dirty="0" err="1">
                <a:latin typeface="DINPro" panose="020B0504020101020102" pitchFamily="34" charset="0"/>
                <a:cs typeface="DINPro" panose="020B0504020101020102" pitchFamily="34" charset="0"/>
              </a:rPr>
              <a:t>med</a:t>
            </a:r>
            <a:r>
              <a:rPr lang="fr-FR" sz="1200" dirty="0">
                <a:latin typeface="DINPro" panose="020B0504020101020102" pitchFamily="34" charset="0"/>
                <a:cs typeface="DINPro" panose="020B0504020101020102" pitchFamily="34" charset="0"/>
              </a:rPr>
              <a:t> </a:t>
            </a:r>
            <a:br>
              <a:rPr lang="fr-FR" sz="1200" dirty="0">
                <a:latin typeface="DINPro" panose="020B0504020101020102" pitchFamily="34" charset="0"/>
                <a:cs typeface="DINPro" panose="020B0504020101020102" pitchFamily="34" charset="0"/>
              </a:rPr>
            </a:br>
            <a:r>
              <a:rPr lang="fr-FR" sz="1200" dirty="0">
                <a:latin typeface="DINPro" panose="020B0504020101020102" pitchFamily="34" charset="0"/>
                <a:cs typeface="DINPro" panose="020B0504020101020102" pitchFamily="34" charset="0"/>
              </a:rPr>
              <a:t>(140-150km/h)</a:t>
            </a:r>
          </a:p>
        </p:txBody>
      </p:sp>
      <p:sp>
        <p:nvSpPr>
          <p:cNvPr id="163" name="Tekstvak 395">
            <a:extLst>
              <a:ext uri="{FF2B5EF4-FFF2-40B4-BE49-F238E27FC236}">
                <a16:creationId xmlns:a16="http://schemas.microsoft.com/office/drawing/2014/main" id="{245326F1-7A4A-784E-B769-267220AEDEE9}"/>
              </a:ext>
            </a:extLst>
          </p:cNvPr>
          <p:cNvSpPr txBox="1"/>
          <p:nvPr/>
        </p:nvSpPr>
        <p:spPr>
          <a:xfrm>
            <a:off x="10068879" y="8043342"/>
            <a:ext cx="2205135" cy="738664"/>
          </a:xfrm>
          <a:prstGeom prst="rect">
            <a:avLst/>
          </a:prstGeom>
          <a:noFill/>
        </p:spPr>
        <p:txBody>
          <a:bodyPr wrap="square" rtlCol="0">
            <a:spAutoFit/>
          </a:bodyPr>
          <a:lstStyle/>
          <a:p>
            <a:pPr algn="ctr"/>
            <a:r>
              <a:rPr lang="fr-FR" dirty="0">
                <a:latin typeface="DINPro" panose="020B0504020101020102" pitchFamily="34" charset="0"/>
                <a:cs typeface="DINPro" panose="020B0504020101020102" pitchFamily="34" charset="0"/>
              </a:rPr>
              <a:t>Dynamique</a:t>
            </a:r>
            <a:r>
              <a:rPr lang="nl-BE" dirty="0">
                <a:latin typeface="DINPro" panose="020B0504020101020102" pitchFamily="34" charset="0"/>
                <a:cs typeface="DINPro" panose="020B0504020101020102" pitchFamily="34" charset="0"/>
              </a:rPr>
              <a:t> de “</a:t>
            </a:r>
            <a:r>
              <a:rPr lang="nl-BE" dirty="0" err="1">
                <a:latin typeface="DINPro" panose="020B0504020101020102" pitchFamily="34" charset="0"/>
                <a:cs typeface="DINPro" panose="020B0504020101020102" pitchFamily="34" charset="0"/>
              </a:rPr>
              <a:t>l’angle</a:t>
            </a:r>
            <a:r>
              <a:rPr lang="nl-BE" dirty="0">
                <a:latin typeface="DINPro" panose="020B0504020101020102" pitchFamily="34" charset="0"/>
                <a:cs typeface="DINPro" panose="020B0504020101020102" pitchFamily="34" charset="0"/>
              </a:rPr>
              <a:t> de </a:t>
            </a:r>
            <a:r>
              <a:rPr lang="nl-BE" dirty="0" err="1">
                <a:latin typeface="DINPro" panose="020B0504020101020102" pitchFamily="34" charset="0"/>
                <a:cs typeface="DINPro" panose="020B0504020101020102" pitchFamily="34" charset="0"/>
              </a:rPr>
              <a:t>glissement</a:t>
            </a:r>
            <a:r>
              <a:rPr lang="nl-BE" dirty="0">
                <a:latin typeface="DINPro" panose="020B0504020101020102" pitchFamily="34" charset="0"/>
                <a:cs typeface="DINPro" panose="020B0504020101020102" pitchFamily="34" charset="0"/>
              </a:rPr>
              <a:t>” performance v-med (140-150 km/h)</a:t>
            </a:r>
          </a:p>
        </p:txBody>
      </p:sp>
      <p:sp>
        <p:nvSpPr>
          <p:cNvPr id="164" name="Tekstvak 396">
            <a:extLst>
              <a:ext uri="{FF2B5EF4-FFF2-40B4-BE49-F238E27FC236}">
                <a16:creationId xmlns:a16="http://schemas.microsoft.com/office/drawing/2014/main" id="{2E1C1AAA-9E63-4F4E-90B6-0A509A343651}"/>
              </a:ext>
            </a:extLst>
          </p:cNvPr>
          <p:cNvSpPr txBox="1"/>
          <p:nvPr/>
        </p:nvSpPr>
        <p:spPr>
          <a:xfrm>
            <a:off x="9657823" y="6259754"/>
            <a:ext cx="1913571" cy="954107"/>
          </a:xfrm>
          <a:prstGeom prst="rect">
            <a:avLst/>
          </a:prstGeom>
          <a:noFill/>
        </p:spPr>
        <p:txBody>
          <a:bodyPr wrap="square" rtlCol="0">
            <a:spAutoFit/>
          </a:bodyPr>
          <a:lstStyle/>
          <a:p>
            <a:pPr algn="ctr"/>
            <a:r>
              <a:rPr lang="nl-BE" dirty="0">
                <a:latin typeface="DINPro" panose="020B0504020101020102" pitchFamily="34" charset="0"/>
                <a:cs typeface="DINPro" panose="020B0504020101020102" pitchFamily="34" charset="0"/>
              </a:rPr>
              <a:t>Changement de voie (Stabilité Arrière) “yaw gain” v-low (100-120km/h)</a:t>
            </a:r>
          </a:p>
        </p:txBody>
      </p:sp>
      <p:sp>
        <p:nvSpPr>
          <p:cNvPr id="165" name="Tekstvak 397">
            <a:extLst>
              <a:ext uri="{FF2B5EF4-FFF2-40B4-BE49-F238E27FC236}">
                <a16:creationId xmlns:a16="http://schemas.microsoft.com/office/drawing/2014/main" id="{625F437F-EA93-2745-8B6B-B092FB6094A5}"/>
              </a:ext>
            </a:extLst>
          </p:cNvPr>
          <p:cNvSpPr txBox="1"/>
          <p:nvPr/>
        </p:nvSpPr>
        <p:spPr>
          <a:xfrm>
            <a:off x="9657823" y="4409032"/>
            <a:ext cx="2523172" cy="738664"/>
          </a:xfrm>
          <a:prstGeom prst="rect">
            <a:avLst/>
          </a:prstGeom>
          <a:noFill/>
        </p:spPr>
        <p:txBody>
          <a:bodyPr wrap="square" rtlCol="0">
            <a:spAutoFit/>
          </a:bodyPr>
          <a:lstStyle/>
          <a:p>
            <a:pPr algn="ctr"/>
            <a:r>
              <a:rPr lang="nl-BE" dirty="0">
                <a:latin typeface="DINPro" panose="020B0504020101020102" pitchFamily="34" charset="0"/>
                <a:cs typeface="DINPro" panose="020B0504020101020102" pitchFamily="34" charset="0"/>
              </a:rPr>
              <a:t>Changement de voie ( stabilité Arrière) “yaw gain” v-high (&gt;180km/h</a:t>
            </a:r>
            <a:r>
              <a:rPr lang="nl-BE" sz="1200" dirty="0">
                <a:latin typeface="DINPro" panose="020B0504020101020102" pitchFamily="34" charset="0"/>
                <a:cs typeface="DINPro" panose="020B0504020101020102" pitchFamily="34" charset="0"/>
              </a:rPr>
              <a:t>)</a:t>
            </a:r>
          </a:p>
        </p:txBody>
      </p:sp>
      <p:sp>
        <p:nvSpPr>
          <p:cNvPr id="166" name="object 57">
            <a:extLst>
              <a:ext uri="{FF2B5EF4-FFF2-40B4-BE49-F238E27FC236}">
                <a16:creationId xmlns:a16="http://schemas.microsoft.com/office/drawing/2014/main" id="{7736C512-FB51-824A-94E3-0F1699F0BC24}"/>
              </a:ext>
            </a:extLst>
          </p:cNvPr>
          <p:cNvSpPr/>
          <p:nvPr/>
        </p:nvSpPr>
        <p:spPr>
          <a:xfrm>
            <a:off x="13708630" y="4299059"/>
            <a:ext cx="252095" cy="252095"/>
          </a:xfrm>
          <a:custGeom>
            <a:avLst/>
            <a:gdLst/>
            <a:ahLst/>
            <a:cxnLst/>
            <a:rect l="l" t="t" r="r" b="b"/>
            <a:pathLst>
              <a:path w="252095" h="252095">
                <a:moveTo>
                  <a:pt x="125523" y="0"/>
                </a:moveTo>
                <a:lnTo>
                  <a:pt x="83182" y="7401"/>
                </a:lnTo>
                <a:lnTo>
                  <a:pt x="47007" y="27738"/>
                </a:lnTo>
                <a:lnTo>
                  <a:pt x="19537" y="58481"/>
                </a:lnTo>
                <a:lnTo>
                  <a:pt x="3314" y="97102"/>
                </a:lnTo>
                <a:lnTo>
                  <a:pt x="0" y="125977"/>
                </a:lnTo>
                <a:lnTo>
                  <a:pt x="866" y="140626"/>
                </a:lnTo>
                <a:lnTo>
                  <a:pt x="12844" y="181216"/>
                </a:lnTo>
                <a:lnTo>
                  <a:pt x="36920" y="214791"/>
                </a:lnTo>
                <a:lnTo>
                  <a:pt x="70555" y="238809"/>
                </a:lnTo>
                <a:lnTo>
                  <a:pt x="111215" y="250728"/>
                </a:lnTo>
                <a:lnTo>
                  <a:pt x="125891" y="251573"/>
                </a:lnTo>
                <a:lnTo>
                  <a:pt x="140549" y="250715"/>
                </a:lnTo>
                <a:lnTo>
                  <a:pt x="181164" y="238756"/>
                </a:lnTo>
                <a:lnTo>
                  <a:pt x="214763" y="214694"/>
                </a:lnTo>
                <a:lnTo>
                  <a:pt x="238799" y="181076"/>
                </a:lnTo>
                <a:lnTo>
                  <a:pt x="250727" y="140447"/>
                </a:lnTo>
                <a:lnTo>
                  <a:pt x="251572" y="125464"/>
                </a:lnTo>
                <a:lnTo>
                  <a:pt x="250692" y="110827"/>
                </a:lnTo>
                <a:lnTo>
                  <a:pt x="238685" y="70277"/>
                </a:lnTo>
                <a:lnTo>
                  <a:pt x="214590" y="36738"/>
                </a:lnTo>
                <a:lnTo>
                  <a:pt x="180928" y="12748"/>
                </a:lnTo>
                <a:lnTo>
                  <a:pt x="140221" y="843"/>
                </a:lnTo>
                <a:lnTo>
                  <a:pt x="125523" y="0"/>
                </a:lnTo>
                <a:close/>
              </a:path>
            </a:pathLst>
          </a:custGeom>
          <a:solidFill>
            <a:srgbClr val="182736"/>
          </a:solidFill>
        </p:spPr>
        <p:txBody>
          <a:bodyPr wrap="square" lIns="0" tIns="0" rIns="0" bIns="0" rtlCol="0"/>
          <a:lstStyle/>
          <a:p>
            <a:endParaRPr/>
          </a:p>
        </p:txBody>
      </p:sp>
      <p:sp>
        <p:nvSpPr>
          <p:cNvPr id="167" name="object 70">
            <a:extLst>
              <a:ext uri="{FF2B5EF4-FFF2-40B4-BE49-F238E27FC236}">
                <a16:creationId xmlns:a16="http://schemas.microsoft.com/office/drawing/2014/main" id="{66122874-9225-F140-8B3D-8721CA08D027}"/>
              </a:ext>
            </a:extLst>
          </p:cNvPr>
          <p:cNvSpPr txBox="1"/>
          <p:nvPr/>
        </p:nvSpPr>
        <p:spPr>
          <a:xfrm>
            <a:off x="13755502" y="4345083"/>
            <a:ext cx="145704" cy="146194"/>
          </a:xfrm>
          <a:prstGeom prst="rect">
            <a:avLst/>
          </a:prstGeom>
        </p:spPr>
        <p:txBody>
          <a:bodyPr vert="horz" wrap="square" lIns="0" tIns="0" rIns="0" bIns="0" rtlCol="0">
            <a:spAutoFit/>
          </a:bodyPr>
          <a:lstStyle/>
          <a:p>
            <a:pPr marL="12700">
              <a:lnSpc>
                <a:spcPct val="100000"/>
              </a:lnSpc>
            </a:pPr>
            <a:r>
              <a:rPr sz="950" b="1" spc="-85" dirty="0">
                <a:solidFill>
                  <a:srgbClr val="FFFFFF"/>
                </a:solidFill>
                <a:latin typeface="DINPro" panose="020B0504020101020102" pitchFamily="34" charset="0"/>
                <a:cs typeface="DINPro" panose="020B0504020101020102" pitchFamily="34" charset="0"/>
              </a:rPr>
              <a:t>1</a:t>
            </a:r>
            <a:r>
              <a:rPr sz="950" b="1" spc="10" dirty="0">
                <a:solidFill>
                  <a:srgbClr val="FFFFFF"/>
                </a:solidFill>
                <a:latin typeface="DINPro" panose="020B0504020101020102" pitchFamily="34" charset="0"/>
                <a:cs typeface="DINPro" panose="020B0504020101020102" pitchFamily="34" charset="0"/>
              </a:rPr>
              <a:t>0</a:t>
            </a:r>
            <a:endParaRPr sz="950" dirty="0">
              <a:latin typeface="DINPro" panose="020B0504020101020102" pitchFamily="34" charset="0"/>
              <a:cs typeface="DINPro" panose="020B0504020101020102" pitchFamily="34" charset="0"/>
            </a:endParaRPr>
          </a:p>
        </p:txBody>
      </p:sp>
      <p:sp>
        <p:nvSpPr>
          <p:cNvPr id="168" name="object 57">
            <a:extLst>
              <a:ext uri="{FF2B5EF4-FFF2-40B4-BE49-F238E27FC236}">
                <a16:creationId xmlns:a16="http://schemas.microsoft.com/office/drawing/2014/main" id="{0F320937-5982-DC44-A81E-986173E57F5F}"/>
              </a:ext>
            </a:extLst>
          </p:cNvPr>
          <p:cNvSpPr/>
          <p:nvPr/>
        </p:nvSpPr>
        <p:spPr>
          <a:xfrm>
            <a:off x="13730808" y="5238556"/>
            <a:ext cx="249891" cy="229177"/>
          </a:xfrm>
          <a:custGeom>
            <a:avLst/>
            <a:gdLst/>
            <a:ahLst/>
            <a:cxnLst/>
            <a:rect l="l" t="t" r="r" b="b"/>
            <a:pathLst>
              <a:path w="252095" h="252095">
                <a:moveTo>
                  <a:pt x="125523" y="0"/>
                </a:moveTo>
                <a:lnTo>
                  <a:pt x="83182" y="7401"/>
                </a:lnTo>
                <a:lnTo>
                  <a:pt x="47007" y="27738"/>
                </a:lnTo>
                <a:lnTo>
                  <a:pt x="19537" y="58481"/>
                </a:lnTo>
                <a:lnTo>
                  <a:pt x="3314" y="97102"/>
                </a:lnTo>
                <a:lnTo>
                  <a:pt x="0" y="125977"/>
                </a:lnTo>
                <a:lnTo>
                  <a:pt x="866" y="140626"/>
                </a:lnTo>
                <a:lnTo>
                  <a:pt x="12844" y="181216"/>
                </a:lnTo>
                <a:lnTo>
                  <a:pt x="36920" y="214791"/>
                </a:lnTo>
                <a:lnTo>
                  <a:pt x="70555" y="238809"/>
                </a:lnTo>
                <a:lnTo>
                  <a:pt x="111215" y="250728"/>
                </a:lnTo>
                <a:lnTo>
                  <a:pt x="125891" y="251573"/>
                </a:lnTo>
                <a:lnTo>
                  <a:pt x="140549" y="250715"/>
                </a:lnTo>
                <a:lnTo>
                  <a:pt x="181164" y="238756"/>
                </a:lnTo>
                <a:lnTo>
                  <a:pt x="214763" y="214694"/>
                </a:lnTo>
                <a:lnTo>
                  <a:pt x="238799" y="181076"/>
                </a:lnTo>
                <a:lnTo>
                  <a:pt x="250727" y="140447"/>
                </a:lnTo>
                <a:lnTo>
                  <a:pt x="251572" y="125464"/>
                </a:lnTo>
                <a:lnTo>
                  <a:pt x="250692" y="110827"/>
                </a:lnTo>
                <a:lnTo>
                  <a:pt x="238685" y="70277"/>
                </a:lnTo>
                <a:lnTo>
                  <a:pt x="214590" y="36738"/>
                </a:lnTo>
                <a:lnTo>
                  <a:pt x="180928" y="12748"/>
                </a:lnTo>
                <a:lnTo>
                  <a:pt x="140221" y="843"/>
                </a:lnTo>
                <a:lnTo>
                  <a:pt x="125523" y="0"/>
                </a:lnTo>
                <a:close/>
              </a:path>
            </a:pathLst>
          </a:custGeom>
          <a:solidFill>
            <a:srgbClr val="182736"/>
          </a:solidFill>
        </p:spPr>
        <p:txBody>
          <a:bodyPr wrap="square" lIns="0" tIns="0" rIns="0" bIns="0" rtlCol="0"/>
          <a:lstStyle/>
          <a:p>
            <a:endParaRPr/>
          </a:p>
        </p:txBody>
      </p:sp>
      <p:sp>
        <p:nvSpPr>
          <p:cNvPr id="169" name="object 70">
            <a:extLst>
              <a:ext uri="{FF2B5EF4-FFF2-40B4-BE49-F238E27FC236}">
                <a16:creationId xmlns:a16="http://schemas.microsoft.com/office/drawing/2014/main" id="{CB0A4F9D-459A-5B4B-A1B8-2DEC57FDBF64}"/>
              </a:ext>
            </a:extLst>
          </p:cNvPr>
          <p:cNvSpPr txBox="1"/>
          <p:nvPr/>
        </p:nvSpPr>
        <p:spPr>
          <a:xfrm>
            <a:off x="13769170" y="5279766"/>
            <a:ext cx="145704" cy="146194"/>
          </a:xfrm>
          <a:prstGeom prst="rect">
            <a:avLst/>
          </a:prstGeom>
        </p:spPr>
        <p:txBody>
          <a:bodyPr vert="horz" wrap="square" lIns="0" tIns="0" rIns="0" bIns="0" rtlCol="0">
            <a:spAutoFit/>
          </a:bodyPr>
          <a:lstStyle/>
          <a:p>
            <a:pPr marL="12700" algn="ctr">
              <a:lnSpc>
                <a:spcPct val="100000"/>
              </a:lnSpc>
            </a:pPr>
            <a:r>
              <a:rPr lang="nl-BE" sz="950" b="1" spc="-85" dirty="0">
                <a:solidFill>
                  <a:srgbClr val="FFFFFF"/>
                </a:solidFill>
                <a:latin typeface="DINPro" panose="020B0504020101020102" pitchFamily="34" charset="0"/>
                <a:cs typeface="DINPro" panose="020B0504020101020102" pitchFamily="34" charset="0"/>
              </a:rPr>
              <a:t>9</a:t>
            </a:r>
            <a:endParaRPr sz="950" dirty="0">
              <a:latin typeface="DINPro" panose="020B0504020101020102" pitchFamily="34" charset="0"/>
              <a:cs typeface="DINPro" panose="020B0504020101020102" pitchFamily="34" charset="0"/>
            </a:endParaRPr>
          </a:p>
        </p:txBody>
      </p:sp>
      <p:sp>
        <p:nvSpPr>
          <p:cNvPr id="170" name="object 57">
            <a:extLst>
              <a:ext uri="{FF2B5EF4-FFF2-40B4-BE49-F238E27FC236}">
                <a16:creationId xmlns:a16="http://schemas.microsoft.com/office/drawing/2014/main" id="{535F4B81-2441-224A-8AB4-DC38B61F53E8}"/>
              </a:ext>
            </a:extLst>
          </p:cNvPr>
          <p:cNvSpPr/>
          <p:nvPr/>
        </p:nvSpPr>
        <p:spPr>
          <a:xfrm>
            <a:off x="13741912" y="6103074"/>
            <a:ext cx="252095" cy="252095"/>
          </a:xfrm>
          <a:custGeom>
            <a:avLst/>
            <a:gdLst/>
            <a:ahLst/>
            <a:cxnLst/>
            <a:rect l="l" t="t" r="r" b="b"/>
            <a:pathLst>
              <a:path w="252095" h="252095">
                <a:moveTo>
                  <a:pt x="125523" y="0"/>
                </a:moveTo>
                <a:lnTo>
                  <a:pt x="83182" y="7401"/>
                </a:lnTo>
                <a:lnTo>
                  <a:pt x="47007" y="27738"/>
                </a:lnTo>
                <a:lnTo>
                  <a:pt x="19537" y="58481"/>
                </a:lnTo>
                <a:lnTo>
                  <a:pt x="3314" y="97102"/>
                </a:lnTo>
                <a:lnTo>
                  <a:pt x="0" y="125977"/>
                </a:lnTo>
                <a:lnTo>
                  <a:pt x="866" y="140626"/>
                </a:lnTo>
                <a:lnTo>
                  <a:pt x="12844" y="181216"/>
                </a:lnTo>
                <a:lnTo>
                  <a:pt x="36920" y="214791"/>
                </a:lnTo>
                <a:lnTo>
                  <a:pt x="70555" y="238809"/>
                </a:lnTo>
                <a:lnTo>
                  <a:pt x="111215" y="250728"/>
                </a:lnTo>
                <a:lnTo>
                  <a:pt x="125891" y="251573"/>
                </a:lnTo>
                <a:lnTo>
                  <a:pt x="140549" y="250715"/>
                </a:lnTo>
                <a:lnTo>
                  <a:pt x="181164" y="238756"/>
                </a:lnTo>
                <a:lnTo>
                  <a:pt x="214763" y="214694"/>
                </a:lnTo>
                <a:lnTo>
                  <a:pt x="238799" y="181076"/>
                </a:lnTo>
                <a:lnTo>
                  <a:pt x="250727" y="140447"/>
                </a:lnTo>
                <a:lnTo>
                  <a:pt x="251572" y="125464"/>
                </a:lnTo>
                <a:lnTo>
                  <a:pt x="250692" y="110827"/>
                </a:lnTo>
                <a:lnTo>
                  <a:pt x="238685" y="70277"/>
                </a:lnTo>
                <a:lnTo>
                  <a:pt x="214590" y="36738"/>
                </a:lnTo>
                <a:lnTo>
                  <a:pt x="180928" y="12748"/>
                </a:lnTo>
                <a:lnTo>
                  <a:pt x="140221" y="843"/>
                </a:lnTo>
                <a:lnTo>
                  <a:pt x="125523" y="0"/>
                </a:lnTo>
                <a:close/>
              </a:path>
            </a:pathLst>
          </a:custGeom>
          <a:solidFill>
            <a:srgbClr val="182736"/>
          </a:solidFill>
        </p:spPr>
        <p:txBody>
          <a:bodyPr wrap="square" lIns="0" tIns="0" rIns="0" bIns="0" rtlCol="0"/>
          <a:lstStyle/>
          <a:p>
            <a:endParaRPr/>
          </a:p>
        </p:txBody>
      </p:sp>
      <p:sp>
        <p:nvSpPr>
          <p:cNvPr id="171" name="object 70">
            <a:extLst>
              <a:ext uri="{FF2B5EF4-FFF2-40B4-BE49-F238E27FC236}">
                <a16:creationId xmlns:a16="http://schemas.microsoft.com/office/drawing/2014/main" id="{2AF92EDA-F31B-A147-B209-72DAFBDE767F}"/>
              </a:ext>
            </a:extLst>
          </p:cNvPr>
          <p:cNvSpPr txBox="1"/>
          <p:nvPr/>
        </p:nvSpPr>
        <p:spPr>
          <a:xfrm>
            <a:off x="13788784" y="6149098"/>
            <a:ext cx="145704" cy="146194"/>
          </a:xfrm>
          <a:prstGeom prst="rect">
            <a:avLst/>
          </a:prstGeom>
        </p:spPr>
        <p:txBody>
          <a:bodyPr vert="horz" wrap="square" lIns="0" tIns="0" rIns="0" bIns="0" rtlCol="0">
            <a:spAutoFit/>
          </a:bodyPr>
          <a:lstStyle/>
          <a:p>
            <a:pPr marL="12700" algn="ctr">
              <a:lnSpc>
                <a:spcPct val="100000"/>
              </a:lnSpc>
            </a:pPr>
            <a:r>
              <a:rPr lang="nl-BE" sz="950" b="1" spc="-85" dirty="0">
                <a:solidFill>
                  <a:srgbClr val="FFFFFF"/>
                </a:solidFill>
                <a:latin typeface="DINPro" panose="020B0504020101020102" pitchFamily="34" charset="0"/>
                <a:cs typeface="DINPro" panose="020B0504020101020102" pitchFamily="34" charset="0"/>
              </a:rPr>
              <a:t>8</a:t>
            </a:r>
            <a:endParaRPr sz="950" dirty="0">
              <a:latin typeface="DINPro" panose="020B0504020101020102" pitchFamily="34" charset="0"/>
              <a:cs typeface="DINPro" panose="020B0504020101020102" pitchFamily="34" charset="0"/>
            </a:endParaRPr>
          </a:p>
        </p:txBody>
      </p:sp>
      <p:sp>
        <p:nvSpPr>
          <p:cNvPr id="172" name="object 57">
            <a:extLst>
              <a:ext uri="{FF2B5EF4-FFF2-40B4-BE49-F238E27FC236}">
                <a16:creationId xmlns:a16="http://schemas.microsoft.com/office/drawing/2014/main" id="{EFA75061-4449-9643-99C9-ED250DECBEE9}"/>
              </a:ext>
            </a:extLst>
          </p:cNvPr>
          <p:cNvSpPr/>
          <p:nvPr/>
        </p:nvSpPr>
        <p:spPr>
          <a:xfrm>
            <a:off x="13748353" y="6475864"/>
            <a:ext cx="252095" cy="252095"/>
          </a:xfrm>
          <a:custGeom>
            <a:avLst/>
            <a:gdLst/>
            <a:ahLst/>
            <a:cxnLst/>
            <a:rect l="l" t="t" r="r" b="b"/>
            <a:pathLst>
              <a:path w="252095" h="252095">
                <a:moveTo>
                  <a:pt x="125523" y="0"/>
                </a:moveTo>
                <a:lnTo>
                  <a:pt x="83182" y="7401"/>
                </a:lnTo>
                <a:lnTo>
                  <a:pt x="47007" y="27738"/>
                </a:lnTo>
                <a:lnTo>
                  <a:pt x="19537" y="58481"/>
                </a:lnTo>
                <a:lnTo>
                  <a:pt x="3314" y="97102"/>
                </a:lnTo>
                <a:lnTo>
                  <a:pt x="0" y="125977"/>
                </a:lnTo>
                <a:lnTo>
                  <a:pt x="866" y="140626"/>
                </a:lnTo>
                <a:lnTo>
                  <a:pt x="12844" y="181216"/>
                </a:lnTo>
                <a:lnTo>
                  <a:pt x="36920" y="214791"/>
                </a:lnTo>
                <a:lnTo>
                  <a:pt x="70555" y="238809"/>
                </a:lnTo>
                <a:lnTo>
                  <a:pt x="111215" y="250728"/>
                </a:lnTo>
                <a:lnTo>
                  <a:pt x="125891" y="251573"/>
                </a:lnTo>
                <a:lnTo>
                  <a:pt x="140549" y="250715"/>
                </a:lnTo>
                <a:lnTo>
                  <a:pt x="181164" y="238756"/>
                </a:lnTo>
                <a:lnTo>
                  <a:pt x="214763" y="214694"/>
                </a:lnTo>
                <a:lnTo>
                  <a:pt x="238799" y="181076"/>
                </a:lnTo>
                <a:lnTo>
                  <a:pt x="250727" y="140447"/>
                </a:lnTo>
                <a:lnTo>
                  <a:pt x="251572" y="125464"/>
                </a:lnTo>
                <a:lnTo>
                  <a:pt x="250692" y="110827"/>
                </a:lnTo>
                <a:lnTo>
                  <a:pt x="238685" y="70277"/>
                </a:lnTo>
                <a:lnTo>
                  <a:pt x="214590" y="36738"/>
                </a:lnTo>
                <a:lnTo>
                  <a:pt x="180928" y="12748"/>
                </a:lnTo>
                <a:lnTo>
                  <a:pt x="140221" y="843"/>
                </a:lnTo>
                <a:lnTo>
                  <a:pt x="125523" y="0"/>
                </a:lnTo>
                <a:close/>
              </a:path>
            </a:pathLst>
          </a:custGeom>
          <a:solidFill>
            <a:srgbClr val="182736"/>
          </a:solidFill>
        </p:spPr>
        <p:txBody>
          <a:bodyPr wrap="square" lIns="0" tIns="0" rIns="0" bIns="0" rtlCol="0"/>
          <a:lstStyle/>
          <a:p>
            <a:endParaRPr/>
          </a:p>
        </p:txBody>
      </p:sp>
      <p:sp>
        <p:nvSpPr>
          <p:cNvPr id="173" name="object 70">
            <a:extLst>
              <a:ext uri="{FF2B5EF4-FFF2-40B4-BE49-F238E27FC236}">
                <a16:creationId xmlns:a16="http://schemas.microsoft.com/office/drawing/2014/main" id="{1B6255B3-C361-CC4E-841D-BC0752BBF005}"/>
              </a:ext>
            </a:extLst>
          </p:cNvPr>
          <p:cNvSpPr txBox="1"/>
          <p:nvPr/>
        </p:nvSpPr>
        <p:spPr>
          <a:xfrm>
            <a:off x="13795225" y="6521888"/>
            <a:ext cx="145704" cy="146194"/>
          </a:xfrm>
          <a:prstGeom prst="rect">
            <a:avLst/>
          </a:prstGeom>
        </p:spPr>
        <p:txBody>
          <a:bodyPr vert="horz" wrap="square" lIns="0" tIns="0" rIns="0" bIns="0" rtlCol="0">
            <a:spAutoFit/>
          </a:bodyPr>
          <a:lstStyle/>
          <a:p>
            <a:pPr marL="12700" algn="ctr">
              <a:lnSpc>
                <a:spcPct val="100000"/>
              </a:lnSpc>
            </a:pPr>
            <a:r>
              <a:rPr lang="nl-BE" sz="950" b="1" spc="-85" dirty="0">
                <a:solidFill>
                  <a:srgbClr val="FFFFFF"/>
                </a:solidFill>
                <a:latin typeface="DINPro" panose="020B0504020101020102" pitchFamily="34" charset="0"/>
                <a:cs typeface="DINPro" panose="020B0504020101020102" pitchFamily="34" charset="0"/>
              </a:rPr>
              <a:t>7</a:t>
            </a:r>
            <a:endParaRPr sz="950" dirty="0">
              <a:latin typeface="DINPro" panose="020B0504020101020102" pitchFamily="34" charset="0"/>
              <a:cs typeface="DINPro" panose="020B0504020101020102" pitchFamily="34" charset="0"/>
            </a:endParaRPr>
          </a:p>
        </p:txBody>
      </p:sp>
      <p:sp>
        <p:nvSpPr>
          <p:cNvPr id="174" name="Tekstvak 397">
            <a:extLst>
              <a:ext uri="{FF2B5EF4-FFF2-40B4-BE49-F238E27FC236}">
                <a16:creationId xmlns:a16="http://schemas.microsoft.com/office/drawing/2014/main" id="{8F567720-2D72-D045-BB4B-090759D94A57}"/>
              </a:ext>
            </a:extLst>
          </p:cNvPr>
          <p:cNvSpPr txBox="1"/>
          <p:nvPr/>
        </p:nvSpPr>
        <p:spPr>
          <a:xfrm>
            <a:off x="3604367" y="8231334"/>
            <a:ext cx="4172349" cy="461665"/>
          </a:xfrm>
          <a:prstGeom prst="rect">
            <a:avLst/>
          </a:prstGeom>
          <a:noFill/>
        </p:spPr>
        <p:txBody>
          <a:bodyPr wrap="square" rtlCol="0">
            <a:spAutoFit/>
          </a:bodyPr>
          <a:lstStyle/>
          <a:p>
            <a:r>
              <a:rPr lang="fr-FR" sz="1200" dirty="0">
                <a:latin typeface="DIN Pro Light" panose="020B0504020101010102" pitchFamily="34" charset="0"/>
                <a:cs typeface="DIN Pro Light" panose="020B0504020101010102" pitchFamily="34" charset="0"/>
              </a:rPr>
              <a:t>* Le calcul du pourcentage de performance est basé sur la vitesse  du score obtenu  (au ratio 2:1)</a:t>
            </a:r>
          </a:p>
        </p:txBody>
      </p:sp>
      <p:pic>
        <p:nvPicPr>
          <p:cNvPr id="3" name="Picture 2" descr="Logo&#10;&#10;Description automatically generated">
            <a:extLst>
              <a:ext uri="{FF2B5EF4-FFF2-40B4-BE49-F238E27FC236}">
                <a16:creationId xmlns:a16="http://schemas.microsoft.com/office/drawing/2014/main" id="{4C076743-6ED5-AA4F-A81F-D6AEA86EC22C}"/>
              </a:ext>
            </a:extLst>
          </p:cNvPr>
          <p:cNvPicPr>
            <a:picLocks noChangeAspect="1"/>
          </p:cNvPicPr>
          <p:nvPr/>
        </p:nvPicPr>
        <p:blipFill>
          <a:blip r:embed="rId10"/>
          <a:stretch>
            <a:fillRect/>
          </a:stretch>
        </p:blipFill>
        <p:spPr>
          <a:xfrm>
            <a:off x="4306163" y="5706494"/>
            <a:ext cx="1655185" cy="205613"/>
          </a:xfrm>
          <a:prstGeom prst="rect">
            <a:avLst/>
          </a:prstGeom>
        </p:spPr>
      </p:pic>
      <p:grpSp>
        <p:nvGrpSpPr>
          <p:cNvPr id="194" name="Group 193">
            <a:extLst>
              <a:ext uri="{FF2B5EF4-FFF2-40B4-BE49-F238E27FC236}">
                <a16:creationId xmlns:a16="http://schemas.microsoft.com/office/drawing/2014/main" id="{89B27D52-001E-1C42-B1D6-F906DA3165CD}"/>
              </a:ext>
            </a:extLst>
          </p:cNvPr>
          <p:cNvGrpSpPr/>
          <p:nvPr/>
        </p:nvGrpSpPr>
        <p:grpSpPr>
          <a:xfrm>
            <a:off x="12436681" y="10339243"/>
            <a:ext cx="2888421" cy="283054"/>
            <a:chOff x="11457726" y="10408749"/>
            <a:chExt cx="2888421" cy="283054"/>
          </a:xfrm>
        </p:grpSpPr>
        <p:grpSp>
          <p:nvGrpSpPr>
            <p:cNvPr id="195" name="Group 194">
              <a:extLst>
                <a:ext uri="{FF2B5EF4-FFF2-40B4-BE49-F238E27FC236}">
                  <a16:creationId xmlns:a16="http://schemas.microsoft.com/office/drawing/2014/main" id="{AEFB734C-F71B-C045-8DF5-2F8D71248AC6}"/>
                </a:ext>
              </a:extLst>
            </p:cNvPr>
            <p:cNvGrpSpPr/>
            <p:nvPr/>
          </p:nvGrpSpPr>
          <p:grpSpPr>
            <a:xfrm>
              <a:off x="11457726" y="10416107"/>
              <a:ext cx="975232" cy="275696"/>
              <a:chOff x="11826368" y="10314787"/>
              <a:chExt cx="975232" cy="275696"/>
            </a:xfrm>
          </p:grpSpPr>
          <p:sp>
            <p:nvSpPr>
              <p:cNvPr id="199" name="Rechthoek 139">
                <a:extLst>
                  <a:ext uri="{FF2B5EF4-FFF2-40B4-BE49-F238E27FC236}">
                    <a16:creationId xmlns:a16="http://schemas.microsoft.com/office/drawing/2014/main" id="{374771DB-5454-484C-9DDA-4BC23D078240}"/>
                  </a:ext>
                </a:extLst>
              </p:cNvPr>
              <p:cNvSpPr/>
              <p:nvPr/>
            </p:nvSpPr>
            <p:spPr>
              <a:xfrm>
                <a:off x="11826368" y="10407857"/>
                <a:ext cx="280800" cy="180000"/>
              </a:xfrm>
              <a:prstGeom prst="rect">
                <a:avLst/>
              </a:prstGeom>
              <a:solidFill>
                <a:srgbClr val="FFE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00" name="Google Shape;759;p31">
                <a:extLst>
                  <a:ext uri="{FF2B5EF4-FFF2-40B4-BE49-F238E27FC236}">
                    <a16:creationId xmlns:a16="http://schemas.microsoft.com/office/drawing/2014/main" id="{22F1C38A-052A-6040-BFD4-DC18E2D02B44}"/>
                  </a:ext>
                </a:extLst>
              </p:cNvPr>
              <p:cNvSpPr txBox="1"/>
              <p:nvPr/>
            </p:nvSpPr>
            <p:spPr>
              <a:xfrm>
                <a:off x="12220799" y="10314787"/>
                <a:ext cx="580801"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PIRELLI</a:t>
                </a:r>
                <a:endParaRPr lang="en-GB" sz="1200" dirty="0">
                  <a:latin typeface="DINPro" panose="020B0504020101020102" pitchFamily="34" charset="0"/>
                  <a:cs typeface="DINPro" panose="020B0504020101020102" pitchFamily="34" charset="0"/>
                </a:endParaRPr>
              </a:p>
            </p:txBody>
          </p:sp>
        </p:grpSp>
        <p:grpSp>
          <p:nvGrpSpPr>
            <p:cNvPr id="196" name="Group 195">
              <a:extLst>
                <a:ext uri="{FF2B5EF4-FFF2-40B4-BE49-F238E27FC236}">
                  <a16:creationId xmlns:a16="http://schemas.microsoft.com/office/drawing/2014/main" id="{9B4F6492-8B2E-334B-8D1A-5F083846BA71}"/>
                </a:ext>
              </a:extLst>
            </p:cNvPr>
            <p:cNvGrpSpPr/>
            <p:nvPr/>
          </p:nvGrpSpPr>
          <p:grpSpPr>
            <a:xfrm>
              <a:off x="13213257" y="10408749"/>
              <a:ext cx="1132890" cy="275696"/>
              <a:chOff x="13744551" y="10307429"/>
              <a:chExt cx="1132890" cy="275696"/>
            </a:xfrm>
          </p:grpSpPr>
          <p:sp>
            <p:nvSpPr>
              <p:cNvPr id="197" name="Rechthoek 141">
                <a:extLst>
                  <a:ext uri="{FF2B5EF4-FFF2-40B4-BE49-F238E27FC236}">
                    <a16:creationId xmlns:a16="http://schemas.microsoft.com/office/drawing/2014/main" id="{39FAF062-74E7-3840-A15B-535102B9A124}"/>
                  </a:ext>
                </a:extLst>
              </p:cNvPr>
              <p:cNvSpPr/>
              <p:nvPr/>
            </p:nvSpPr>
            <p:spPr>
              <a:xfrm>
                <a:off x="13744551" y="10397701"/>
                <a:ext cx="280800" cy="180000"/>
              </a:xfrm>
              <a:prstGeom prst="rect">
                <a:avLst/>
              </a:prstGeom>
              <a:solidFill>
                <a:srgbClr val="012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98" name="Google Shape;759;p31">
                <a:extLst>
                  <a:ext uri="{FF2B5EF4-FFF2-40B4-BE49-F238E27FC236}">
                    <a16:creationId xmlns:a16="http://schemas.microsoft.com/office/drawing/2014/main" id="{3C4C3F58-DDB6-D941-AB16-6A5BCCAFF8F6}"/>
                  </a:ext>
                </a:extLst>
              </p:cNvPr>
              <p:cNvSpPr txBox="1"/>
              <p:nvPr/>
            </p:nvSpPr>
            <p:spPr>
              <a:xfrm>
                <a:off x="14138321" y="10307429"/>
                <a:ext cx="739120"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MICHELIN</a:t>
                </a:r>
                <a:endParaRPr lang="en-GB" sz="1200" dirty="0">
                  <a:latin typeface="DINPro" panose="020B0504020101020102" pitchFamily="34" charset="0"/>
                  <a:cs typeface="DINPro" panose="020B0504020101020102" pitchFamily="34" charset="0"/>
                </a:endParaRPr>
              </a:p>
            </p:txBody>
          </p:sp>
        </p:grpSp>
      </p:grpSp>
      <p:grpSp>
        <p:nvGrpSpPr>
          <p:cNvPr id="201" name="Group 200">
            <a:extLst>
              <a:ext uri="{FF2B5EF4-FFF2-40B4-BE49-F238E27FC236}">
                <a16:creationId xmlns:a16="http://schemas.microsoft.com/office/drawing/2014/main" id="{1EA2D55F-1508-F543-B698-4CFFC7FFADA5}"/>
              </a:ext>
            </a:extLst>
          </p:cNvPr>
          <p:cNvGrpSpPr/>
          <p:nvPr/>
        </p:nvGrpSpPr>
        <p:grpSpPr>
          <a:xfrm>
            <a:off x="11517189" y="9851972"/>
            <a:ext cx="4709534" cy="293571"/>
            <a:chOff x="11459222" y="10034212"/>
            <a:chExt cx="4709534" cy="293571"/>
          </a:xfrm>
        </p:grpSpPr>
        <p:grpSp>
          <p:nvGrpSpPr>
            <p:cNvPr id="202" name="Group 201">
              <a:extLst>
                <a:ext uri="{FF2B5EF4-FFF2-40B4-BE49-F238E27FC236}">
                  <a16:creationId xmlns:a16="http://schemas.microsoft.com/office/drawing/2014/main" id="{69C5E1D5-0D14-1648-97F7-BEBEB983620C}"/>
                </a:ext>
              </a:extLst>
            </p:cNvPr>
            <p:cNvGrpSpPr/>
            <p:nvPr/>
          </p:nvGrpSpPr>
          <p:grpSpPr>
            <a:xfrm>
              <a:off x="11459222" y="10047868"/>
              <a:ext cx="1443545" cy="279915"/>
              <a:chOff x="10777255" y="10047868"/>
              <a:chExt cx="1443545" cy="279915"/>
            </a:xfrm>
          </p:grpSpPr>
          <p:sp>
            <p:nvSpPr>
              <p:cNvPr id="209" name="Rechthoek 135">
                <a:extLst>
                  <a:ext uri="{FF2B5EF4-FFF2-40B4-BE49-F238E27FC236}">
                    <a16:creationId xmlns:a16="http://schemas.microsoft.com/office/drawing/2014/main" id="{06E583AA-E8E6-C14D-9961-CED752CC57CF}"/>
                  </a:ext>
                </a:extLst>
              </p:cNvPr>
              <p:cNvSpPr/>
              <p:nvPr/>
            </p:nvSpPr>
            <p:spPr>
              <a:xfrm>
                <a:off x="10777255" y="10147783"/>
                <a:ext cx="280800" cy="18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10" name="Google Shape;759;p31">
                <a:extLst>
                  <a:ext uri="{FF2B5EF4-FFF2-40B4-BE49-F238E27FC236}">
                    <a16:creationId xmlns:a16="http://schemas.microsoft.com/office/drawing/2014/main" id="{F9C2B856-AA93-F34F-B635-7E65CD8F1B8D}"/>
                  </a:ext>
                </a:extLst>
              </p:cNvPr>
              <p:cNvSpPr txBox="1"/>
              <p:nvPr/>
            </p:nvSpPr>
            <p:spPr>
              <a:xfrm>
                <a:off x="11172694" y="10047868"/>
                <a:ext cx="1048106"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BRIDGESTONE</a:t>
                </a:r>
                <a:endParaRPr lang="en-GB" sz="1200" dirty="0">
                  <a:latin typeface="DINPro" panose="020B0504020101020102" pitchFamily="34" charset="0"/>
                  <a:cs typeface="DINPro" panose="020B0504020101020102" pitchFamily="34" charset="0"/>
                </a:endParaRPr>
              </a:p>
            </p:txBody>
          </p:sp>
        </p:grpSp>
        <p:grpSp>
          <p:nvGrpSpPr>
            <p:cNvPr id="203" name="Group 202">
              <a:extLst>
                <a:ext uri="{FF2B5EF4-FFF2-40B4-BE49-F238E27FC236}">
                  <a16:creationId xmlns:a16="http://schemas.microsoft.com/office/drawing/2014/main" id="{23532FF8-10D4-9F4D-A075-5E524E1DB3B4}"/>
                </a:ext>
              </a:extLst>
            </p:cNvPr>
            <p:cNvGrpSpPr/>
            <p:nvPr/>
          </p:nvGrpSpPr>
          <p:grpSpPr>
            <a:xfrm>
              <a:off x="13213257" y="10046830"/>
              <a:ext cx="1442537" cy="275696"/>
              <a:chOff x="12690949" y="10046830"/>
              <a:chExt cx="1442537" cy="275696"/>
            </a:xfrm>
          </p:grpSpPr>
          <p:sp>
            <p:nvSpPr>
              <p:cNvPr id="207" name="Rechthoek 137">
                <a:extLst>
                  <a:ext uri="{FF2B5EF4-FFF2-40B4-BE49-F238E27FC236}">
                    <a16:creationId xmlns:a16="http://schemas.microsoft.com/office/drawing/2014/main" id="{B4B5238A-3244-714F-91E2-96C436622B3F}"/>
                  </a:ext>
                </a:extLst>
              </p:cNvPr>
              <p:cNvSpPr/>
              <p:nvPr/>
            </p:nvSpPr>
            <p:spPr>
              <a:xfrm>
                <a:off x="12690949" y="10142526"/>
                <a:ext cx="280800" cy="180000"/>
              </a:xfrm>
              <a:prstGeom prst="rect">
                <a:avLst/>
              </a:prstGeom>
              <a:solidFill>
                <a:srgbClr val="FDA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08" name="Google Shape;759;p31">
                <a:extLst>
                  <a:ext uri="{FF2B5EF4-FFF2-40B4-BE49-F238E27FC236}">
                    <a16:creationId xmlns:a16="http://schemas.microsoft.com/office/drawing/2014/main" id="{5B9F20D2-75E2-BB42-9E6F-75D47A3A85BB}"/>
                  </a:ext>
                </a:extLst>
              </p:cNvPr>
              <p:cNvSpPr txBox="1"/>
              <p:nvPr/>
            </p:nvSpPr>
            <p:spPr>
              <a:xfrm>
                <a:off x="13085380" y="10046830"/>
                <a:ext cx="1048106"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CONTINENTAL</a:t>
                </a:r>
                <a:endParaRPr lang="en-GB" sz="1200" dirty="0">
                  <a:latin typeface="DINPro" panose="020B0504020101020102" pitchFamily="34" charset="0"/>
                  <a:cs typeface="DINPro" panose="020B0504020101020102" pitchFamily="34" charset="0"/>
                </a:endParaRPr>
              </a:p>
            </p:txBody>
          </p:sp>
        </p:grpSp>
        <p:grpSp>
          <p:nvGrpSpPr>
            <p:cNvPr id="204" name="Group 203">
              <a:extLst>
                <a:ext uri="{FF2B5EF4-FFF2-40B4-BE49-F238E27FC236}">
                  <a16:creationId xmlns:a16="http://schemas.microsoft.com/office/drawing/2014/main" id="{35C88D9E-6E46-4A49-9169-CE1B277540BA}"/>
                </a:ext>
              </a:extLst>
            </p:cNvPr>
            <p:cNvGrpSpPr/>
            <p:nvPr/>
          </p:nvGrpSpPr>
          <p:grpSpPr>
            <a:xfrm>
              <a:off x="14969743" y="10034212"/>
              <a:ext cx="1199013" cy="283522"/>
              <a:chOff x="14596641" y="10027269"/>
              <a:chExt cx="1199013" cy="283522"/>
            </a:xfrm>
          </p:grpSpPr>
          <p:sp>
            <p:nvSpPr>
              <p:cNvPr id="205" name="Rechthoek 143">
                <a:extLst>
                  <a:ext uri="{FF2B5EF4-FFF2-40B4-BE49-F238E27FC236}">
                    <a16:creationId xmlns:a16="http://schemas.microsoft.com/office/drawing/2014/main" id="{2283EC68-A3F6-AB49-ADB9-E9C24C1B320A}"/>
                  </a:ext>
                </a:extLst>
              </p:cNvPr>
              <p:cNvSpPr/>
              <p:nvPr/>
            </p:nvSpPr>
            <p:spPr>
              <a:xfrm>
                <a:off x="14596641" y="10130791"/>
                <a:ext cx="280800" cy="180000"/>
              </a:xfrm>
              <a:prstGeom prst="rect">
                <a:avLst/>
              </a:prstGeom>
              <a:solidFill>
                <a:srgbClr val="1520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06" name="Google Shape;759;p31">
                <a:extLst>
                  <a:ext uri="{FF2B5EF4-FFF2-40B4-BE49-F238E27FC236}">
                    <a16:creationId xmlns:a16="http://schemas.microsoft.com/office/drawing/2014/main" id="{4D23141C-F4F9-674C-8360-9651E93EC77F}"/>
                  </a:ext>
                </a:extLst>
              </p:cNvPr>
              <p:cNvSpPr txBox="1"/>
              <p:nvPr/>
            </p:nvSpPr>
            <p:spPr>
              <a:xfrm>
                <a:off x="14991072" y="10027269"/>
                <a:ext cx="804582"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GOODYEAR</a:t>
                </a:r>
                <a:endParaRPr lang="en-GB" sz="1200" dirty="0">
                  <a:latin typeface="DINPro" panose="020B0504020101020102" pitchFamily="34" charset="0"/>
                  <a:cs typeface="DINPro" panose="020B0504020101020102" pitchFamily="34" charset="0"/>
                </a:endParaRPr>
              </a:p>
            </p:txBody>
          </p:sp>
        </p:grpSp>
      </p:grpSp>
    </p:spTree>
    <p:extLst>
      <p:ext uri="{BB962C8B-B14F-4D97-AF65-F5344CB8AC3E}">
        <p14:creationId xmlns:p14="http://schemas.microsoft.com/office/powerpoint/2010/main" val="28854898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91"/>
        <p:cNvGrpSpPr/>
        <p:nvPr/>
      </p:nvGrpSpPr>
      <p:grpSpPr>
        <a:xfrm>
          <a:off x="0" y="0"/>
          <a:ext cx="0" cy="0"/>
          <a:chOff x="0" y="0"/>
          <a:chExt cx="0" cy="0"/>
        </a:xfrm>
      </p:grpSpPr>
      <p:sp>
        <p:nvSpPr>
          <p:cNvPr id="793" name="Google Shape;793;p33"/>
          <p:cNvSpPr txBox="1">
            <a:spLocks noGrp="1"/>
          </p:cNvSpPr>
          <p:nvPr>
            <p:ph type="sldNum" idx="12"/>
          </p:nvPr>
        </p:nvSpPr>
        <p:spPr>
          <a:xfrm>
            <a:off x="2063847" y="10410317"/>
            <a:ext cx="550173" cy="500921"/>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18</a:t>
            </a:fld>
            <a:endParaRPr/>
          </a:p>
        </p:txBody>
      </p:sp>
      <p:sp>
        <p:nvSpPr>
          <p:cNvPr id="71" name="Rechthoek 157">
            <a:extLst>
              <a:ext uri="{FF2B5EF4-FFF2-40B4-BE49-F238E27FC236}">
                <a16:creationId xmlns:a16="http://schemas.microsoft.com/office/drawing/2014/main" id="{54C2D939-B0C2-B741-8502-4F8A88002FED}"/>
              </a:ext>
            </a:extLst>
          </p:cNvPr>
          <p:cNvSpPr/>
          <p:nvPr/>
        </p:nvSpPr>
        <p:spPr>
          <a:xfrm>
            <a:off x="5374062" y="6876777"/>
            <a:ext cx="3040595" cy="348253"/>
          </a:xfrm>
          <a:prstGeom prst="rect">
            <a:avLst/>
          </a:prstGeom>
          <a:solidFill>
            <a:srgbClr val="FEA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2" name="Rechthoek 158">
            <a:extLst>
              <a:ext uri="{FF2B5EF4-FFF2-40B4-BE49-F238E27FC236}">
                <a16:creationId xmlns:a16="http://schemas.microsoft.com/office/drawing/2014/main" id="{7316B240-4C00-0747-979D-021AE488159F}"/>
              </a:ext>
            </a:extLst>
          </p:cNvPr>
          <p:cNvSpPr/>
          <p:nvPr/>
        </p:nvSpPr>
        <p:spPr>
          <a:xfrm>
            <a:off x="5374063" y="6381570"/>
            <a:ext cx="3247423" cy="348253"/>
          </a:xfrm>
          <a:prstGeom prst="rect">
            <a:avLst/>
          </a:prstGeom>
          <a:solidFill>
            <a:srgbClr val="162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3" name="Rechthoek 159">
            <a:extLst>
              <a:ext uri="{FF2B5EF4-FFF2-40B4-BE49-F238E27FC236}">
                <a16:creationId xmlns:a16="http://schemas.microsoft.com/office/drawing/2014/main" id="{08F2CDF1-0689-444C-901E-FFE2A7553D27}"/>
              </a:ext>
            </a:extLst>
          </p:cNvPr>
          <p:cNvSpPr/>
          <p:nvPr/>
        </p:nvSpPr>
        <p:spPr>
          <a:xfrm>
            <a:off x="5363551" y="5854099"/>
            <a:ext cx="3550764" cy="348253"/>
          </a:xfrm>
          <a:prstGeom prst="rect">
            <a:avLst/>
          </a:prstGeom>
          <a:solidFill>
            <a:srgbClr val="012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74" name="Rechthoek 160">
            <a:extLst>
              <a:ext uri="{FF2B5EF4-FFF2-40B4-BE49-F238E27FC236}">
                <a16:creationId xmlns:a16="http://schemas.microsoft.com/office/drawing/2014/main" id="{81A4A406-F09C-6A43-8E3F-BA8DA5891773}"/>
              </a:ext>
            </a:extLst>
          </p:cNvPr>
          <p:cNvSpPr/>
          <p:nvPr/>
        </p:nvSpPr>
        <p:spPr>
          <a:xfrm>
            <a:off x="5361132" y="5391154"/>
            <a:ext cx="3671479" cy="390429"/>
          </a:xfrm>
          <a:prstGeom prst="rect">
            <a:avLst/>
          </a:prstGeom>
          <a:solidFill>
            <a:srgbClr val="FFE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5" name="Rechthoek 161">
            <a:extLst>
              <a:ext uri="{FF2B5EF4-FFF2-40B4-BE49-F238E27FC236}">
                <a16:creationId xmlns:a16="http://schemas.microsoft.com/office/drawing/2014/main" id="{E139CE1D-81F1-1944-B172-96F488D48285}"/>
              </a:ext>
            </a:extLst>
          </p:cNvPr>
          <p:cNvSpPr/>
          <p:nvPr/>
        </p:nvSpPr>
        <p:spPr>
          <a:xfrm>
            <a:off x="5361131" y="4883262"/>
            <a:ext cx="3893144" cy="39042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6" name="object 124">
            <a:extLst>
              <a:ext uri="{FF2B5EF4-FFF2-40B4-BE49-F238E27FC236}">
                <a16:creationId xmlns:a16="http://schemas.microsoft.com/office/drawing/2014/main" id="{4E55F2E7-63A8-BB45-8FAE-C428B2C1AE67}"/>
              </a:ext>
            </a:extLst>
          </p:cNvPr>
          <p:cNvSpPr txBox="1"/>
          <p:nvPr/>
        </p:nvSpPr>
        <p:spPr>
          <a:xfrm>
            <a:off x="4777309" y="4755111"/>
            <a:ext cx="425535" cy="2864310"/>
          </a:xfrm>
          <a:prstGeom prst="rect">
            <a:avLst/>
          </a:prstGeom>
        </p:spPr>
        <p:txBody>
          <a:bodyPr vert="horz" wrap="square" lIns="0" tIns="0" rIns="0" bIns="0" rtlCol="0">
            <a:spAutoFit/>
          </a:bodyPr>
          <a:lstStyle/>
          <a:p>
            <a:pPr marL="12700" marR="5080" algn="just">
              <a:lnSpc>
                <a:spcPct val="200000"/>
              </a:lnSpc>
            </a:pPr>
            <a:r>
              <a:rPr lang="nl-BE" sz="1650" spc="-90" dirty="0">
                <a:solidFill>
                  <a:schemeClr val="tx1">
                    <a:lumMod val="85000"/>
                    <a:lumOff val="15000"/>
                  </a:schemeClr>
                </a:solidFill>
                <a:latin typeface="DIN Pro Medium" panose="020B0504020101020102" pitchFamily="34" charset="0"/>
                <a:cs typeface="DIN Pro Medium" panose="020B0504020101020102" pitchFamily="34" charset="0"/>
              </a:rPr>
              <a:t>100</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90" dirty="0">
                <a:solidFill>
                  <a:schemeClr val="tx1">
                    <a:lumMod val="85000"/>
                    <a:lumOff val="15000"/>
                  </a:schemeClr>
                </a:solidFill>
                <a:latin typeface="DIN Pro Medium" panose="020B0504020101020102" pitchFamily="34" charset="0"/>
                <a:cs typeface="DIN Pro Medium" panose="020B0504020101020102" pitchFamily="34" charset="0"/>
              </a:rPr>
              <a:t>96.2</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70" dirty="0">
                <a:solidFill>
                  <a:schemeClr val="tx1">
                    <a:lumMod val="85000"/>
                    <a:lumOff val="15000"/>
                  </a:schemeClr>
                </a:solidFill>
                <a:latin typeface="DIN Pro Medium" panose="020B0504020101020102" pitchFamily="34" charset="0"/>
                <a:cs typeface="DIN Pro Medium" panose="020B0504020101020102" pitchFamily="34" charset="0"/>
              </a:rPr>
              <a:t>95.7</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60" dirty="0">
                <a:solidFill>
                  <a:schemeClr val="tx1">
                    <a:lumMod val="85000"/>
                    <a:lumOff val="15000"/>
                  </a:schemeClr>
                </a:solidFill>
                <a:latin typeface="DIN Pro Medium" panose="020B0504020101020102" pitchFamily="34" charset="0"/>
                <a:cs typeface="DIN Pro Medium" panose="020B0504020101020102" pitchFamily="34" charset="0"/>
              </a:rPr>
              <a:t>92.8</a:t>
            </a:r>
          </a:p>
          <a:p>
            <a:pPr marL="12700" marR="5080" algn="just">
              <a:lnSpc>
                <a:spcPct val="200000"/>
              </a:lnSpc>
            </a:pPr>
            <a:r>
              <a:rPr lang="nl-BE" sz="1650" spc="-60" dirty="0">
                <a:solidFill>
                  <a:schemeClr val="tx1">
                    <a:lumMod val="85000"/>
                    <a:lumOff val="15000"/>
                  </a:schemeClr>
                </a:solidFill>
                <a:latin typeface="DIN Pro Medium" panose="020B0504020101020102" pitchFamily="34" charset="0"/>
                <a:cs typeface="DIN Pro Medium" panose="020B0504020101020102" pitchFamily="34" charset="0"/>
              </a:rPr>
              <a:t>88.7</a:t>
            </a:r>
            <a:endParaRPr lang="nl-BE" sz="1650" spc="-15" dirty="0">
              <a:solidFill>
                <a:schemeClr val="tx1">
                  <a:lumMod val="85000"/>
                  <a:lumOff val="15000"/>
                </a:schemeClr>
              </a:solidFill>
              <a:latin typeface="DIN Pro Medium" panose="020B0504020101020102" pitchFamily="34" charset="0"/>
              <a:cs typeface="DIN Pro Medium" panose="020B0504020101020102" pitchFamily="34" charset="0"/>
            </a:endParaRPr>
          </a:p>
          <a:p>
            <a:pPr marL="12700" marR="5080" algn="just">
              <a:lnSpc>
                <a:spcPct val="145700"/>
              </a:lnSpc>
            </a:pPr>
            <a:endParaRPr sz="1650" dirty="0">
              <a:solidFill>
                <a:schemeClr val="tx1">
                  <a:lumMod val="85000"/>
                  <a:lumOff val="15000"/>
                </a:schemeClr>
              </a:solidFill>
              <a:latin typeface="DIN Pro Medium" panose="020B0504020101020102" pitchFamily="34" charset="0"/>
              <a:cs typeface="DIN Pro Medium" panose="020B0504020101020102" pitchFamily="34" charset="0"/>
            </a:endParaRPr>
          </a:p>
        </p:txBody>
      </p:sp>
      <p:sp>
        <p:nvSpPr>
          <p:cNvPr id="77" name="object 126">
            <a:extLst>
              <a:ext uri="{FF2B5EF4-FFF2-40B4-BE49-F238E27FC236}">
                <a16:creationId xmlns:a16="http://schemas.microsoft.com/office/drawing/2014/main" id="{814688D4-76CC-C646-82E4-D935BADCFEF0}"/>
              </a:ext>
            </a:extLst>
          </p:cNvPr>
          <p:cNvSpPr/>
          <p:nvPr/>
        </p:nvSpPr>
        <p:spPr>
          <a:xfrm>
            <a:off x="5361131" y="5924654"/>
            <a:ext cx="1361215" cy="252000"/>
          </a:xfrm>
          <a:prstGeom prst="rect">
            <a:avLst/>
          </a:prstGeom>
          <a:blipFill>
            <a:blip r:embed="rId3" cstate="print"/>
            <a:stretch>
              <a:fillRect/>
            </a:stretch>
          </a:blipFill>
        </p:spPr>
        <p:txBody>
          <a:bodyPr wrap="square" lIns="0" tIns="0" rIns="0" bIns="0" rtlCol="0"/>
          <a:lstStyle/>
          <a:p>
            <a:endParaRPr/>
          </a:p>
        </p:txBody>
      </p:sp>
      <p:sp>
        <p:nvSpPr>
          <p:cNvPr id="78" name="object 128">
            <a:extLst>
              <a:ext uri="{FF2B5EF4-FFF2-40B4-BE49-F238E27FC236}">
                <a16:creationId xmlns:a16="http://schemas.microsoft.com/office/drawing/2014/main" id="{A6554298-E611-6A45-AE11-2F562C5C7043}"/>
              </a:ext>
            </a:extLst>
          </p:cNvPr>
          <p:cNvSpPr/>
          <p:nvPr/>
        </p:nvSpPr>
        <p:spPr>
          <a:xfrm>
            <a:off x="5374062" y="6428164"/>
            <a:ext cx="1361215" cy="252000"/>
          </a:xfrm>
          <a:prstGeom prst="rect">
            <a:avLst/>
          </a:prstGeom>
          <a:blipFill>
            <a:blip r:embed="rId4" cstate="print"/>
            <a:stretch>
              <a:fillRect/>
            </a:stretch>
          </a:blipFill>
        </p:spPr>
        <p:txBody>
          <a:bodyPr wrap="square" lIns="0" tIns="0" rIns="0" bIns="0" rtlCol="0"/>
          <a:lstStyle/>
          <a:p>
            <a:endParaRPr/>
          </a:p>
        </p:txBody>
      </p:sp>
      <p:pic>
        <p:nvPicPr>
          <p:cNvPr id="79" name="Afbeelding 166" descr="Afbeelding met tekening, teken, klok&#10;&#10;Automatisch gegenereerde beschrijving">
            <a:extLst>
              <a:ext uri="{FF2B5EF4-FFF2-40B4-BE49-F238E27FC236}">
                <a16:creationId xmlns:a16="http://schemas.microsoft.com/office/drawing/2014/main" id="{3B5595AA-CCD6-E24E-BFFE-259B49D4FBE5}"/>
              </a:ext>
            </a:extLst>
          </p:cNvPr>
          <p:cNvPicPr>
            <a:picLocks noChangeAspect="1"/>
          </p:cNvPicPr>
          <p:nvPr/>
        </p:nvPicPr>
        <p:blipFill>
          <a:blip r:embed="rId5"/>
          <a:stretch>
            <a:fillRect/>
          </a:stretch>
        </p:blipFill>
        <p:spPr>
          <a:xfrm>
            <a:off x="5357577" y="5465147"/>
            <a:ext cx="963054" cy="251999"/>
          </a:xfrm>
          <a:prstGeom prst="rect">
            <a:avLst/>
          </a:prstGeom>
        </p:spPr>
      </p:pic>
      <p:sp>
        <p:nvSpPr>
          <p:cNvPr id="93" name="object 129">
            <a:extLst>
              <a:ext uri="{FF2B5EF4-FFF2-40B4-BE49-F238E27FC236}">
                <a16:creationId xmlns:a16="http://schemas.microsoft.com/office/drawing/2014/main" id="{5228D324-B2F8-7F43-920C-E643B9E923D9}"/>
              </a:ext>
            </a:extLst>
          </p:cNvPr>
          <p:cNvSpPr/>
          <p:nvPr/>
        </p:nvSpPr>
        <p:spPr>
          <a:xfrm>
            <a:off x="5374062" y="6924903"/>
            <a:ext cx="1361215" cy="252000"/>
          </a:xfrm>
          <a:prstGeom prst="rect">
            <a:avLst/>
          </a:prstGeom>
          <a:blipFill>
            <a:blip r:embed="rId6" cstate="print"/>
            <a:stretch>
              <a:fillRect/>
            </a:stretch>
          </a:blipFill>
        </p:spPr>
        <p:txBody>
          <a:bodyPr wrap="square" lIns="0" tIns="0" rIns="0" bIns="0" rtlCol="0"/>
          <a:lstStyle/>
          <a:p>
            <a:endParaRPr/>
          </a:p>
        </p:txBody>
      </p:sp>
      <p:pic>
        <p:nvPicPr>
          <p:cNvPr id="98" name="Google Shape;336;p16">
            <a:extLst>
              <a:ext uri="{FF2B5EF4-FFF2-40B4-BE49-F238E27FC236}">
                <a16:creationId xmlns:a16="http://schemas.microsoft.com/office/drawing/2014/main" id="{D32A7941-8D4F-8F41-893B-1F3DBC5FDBAB}"/>
              </a:ext>
            </a:extLst>
          </p:cNvPr>
          <p:cNvPicPr preferRelativeResize="0"/>
          <p:nvPr/>
        </p:nvPicPr>
        <p:blipFill rotWithShape="1">
          <a:blip r:embed="rId7">
            <a:alphaModFix/>
          </a:blip>
          <a:srcRect/>
          <a:stretch/>
        </p:blipFill>
        <p:spPr>
          <a:xfrm>
            <a:off x="9854936" y="582602"/>
            <a:ext cx="394227" cy="394227"/>
          </a:xfrm>
          <a:prstGeom prst="rect">
            <a:avLst/>
          </a:prstGeom>
          <a:noFill/>
          <a:ln>
            <a:noFill/>
          </a:ln>
        </p:spPr>
      </p:pic>
      <p:cxnSp>
        <p:nvCxnSpPr>
          <p:cNvPr id="99" name="Google Shape;760;p31">
            <a:extLst>
              <a:ext uri="{FF2B5EF4-FFF2-40B4-BE49-F238E27FC236}">
                <a16:creationId xmlns:a16="http://schemas.microsoft.com/office/drawing/2014/main" id="{0A3243B1-688C-BC4B-9F2D-244681F11071}"/>
              </a:ext>
            </a:extLst>
          </p:cNvPr>
          <p:cNvCxnSpPr/>
          <p:nvPr/>
        </p:nvCxnSpPr>
        <p:spPr>
          <a:xfrm>
            <a:off x="9710840" y="3130639"/>
            <a:ext cx="502973" cy="0"/>
          </a:xfrm>
          <a:prstGeom prst="straightConnector1">
            <a:avLst/>
          </a:prstGeom>
          <a:noFill/>
          <a:ln w="38100" cap="flat" cmpd="sng">
            <a:solidFill>
              <a:srgbClr val="F21D2A"/>
            </a:solidFill>
            <a:prstDash val="solid"/>
            <a:round/>
            <a:headEnd type="none" w="sm" len="sm"/>
            <a:tailEnd type="none" w="sm" len="sm"/>
          </a:ln>
        </p:spPr>
      </p:cxnSp>
      <p:sp>
        <p:nvSpPr>
          <p:cNvPr id="100" name="Google Shape;759;p31">
            <a:extLst>
              <a:ext uri="{FF2B5EF4-FFF2-40B4-BE49-F238E27FC236}">
                <a16:creationId xmlns:a16="http://schemas.microsoft.com/office/drawing/2014/main" id="{E7B1D8A6-4A6A-C24D-AC2F-99C64DCA7DE9}"/>
              </a:ext>
            </a:extLst>
          </p:cNvPr>
          <p:cNvSpPr txBox="1"/>
          <p:nvPr/>
        </p:nvSpPr>
        <p:spPr>
          <a:xfrm>
            <a:off x="7072169" y="2367189"/>
            <a:ext cx="6950308" cy="460362"/>
          </a:xfrm>
          <a:prstGeom prst="rect">
            <a:avLst/>
          </a:prstGeom>
          <a:noFill/>
          <a:ln>
            <a:noFill/>
          </a:ln>
        </p:spPr>
        <p:txBody>
          <a:bodyPr spcFirstLastPara="1" wrap="square" lIns="0" tIns="90150" rIns="0" bIns="0" anchor="t" anchorCtr="0">
            <a:spAutoFit/>
          </a:bodyPr>
          <a:lstStyle/>
          <a:p>
            <a:pPr lvl="0" algn="ctr"/>
            <a:r>
              <a:rPr lang="en-GB" sz="2400" dirty="0">
                <a:solidFill>
                  <a:schemeClr val="tx1"/>
                </a:solidFill>
                <a:latin typeface="DINPro" panose="020B0504020101020102" pitchFamily="34" charset="0"/>
                <a:cs typeface="DINPro" panose="020B0504020101020102" pitchFamily="34" charset="0"/>
                <a:sym typeface="Arial"/>
              </a:rPr>
              <a:t>STABILITE EN </a:t>
            </a:r>
            <a:r>
              <a:rPr lang="en-GB" sz="2400" b="1" dirty="0">
                <a:solidFill>
                  <a:schemeClr val="tx1"/>
                </a:solidFill>
                <a:latin typeface="DIN Pro" panose="020B0504020101020102" pitchFamily="34" charset="0"/>
                <a:cs typeface="DIN Pro" panose="020B0504020101020102" pitchFamily="34" charset="0"/>
              </a:rPr>
              <a:t>SLALOM</a:t>
            </a:r>
            <a:r>
              <a:rPr lang="en-GB" sz="2400" dirty="0">
                <a:solidFill>
                  <a:schemeClr val="tx1"/>
                </a:solidFill>
                <a:latin typeface="DINPro" panose="020B0504020101020102" pitchFamily="34" charset="0"/>
                <a:cs typeface="DINPro" panose="020B0504020101020102" pitchFamily="34" charset="0"/>
                <a:sym typeface="Arial"/>
              </a:rPr>
              <a:t> </a:t>
            </a:r>
            <a:r>
              <a:rPr lang="en-US" sz="2400" dirty="0">
                <a:solidFill>
                  <a:schemeClr val="tx1"/>
                </a:solidFill>
                <a:latin typeface="DINPro" panose="020B0504020101020102" pitchFamily="34" charset="0"/>
                <a:cs typeface="DINPro" panose="020B0504020101020102" pitchFamily="34" charset="0"/>
              </a:rPr>
              <a:t>[%]*</a:t>
            </a:r>
            <a:endParaRPr lang="en-GB" sz="2400" dirty="0">
              <a:solidFill>
                <a:schemeClr val="tx1"/>
              </a:solidFill>
              <a:latin typeface="DINPro" panose="020B0504020101020102" pitchFamily="34" charset="0"/>
              <a:cs typeface="DINPro" panose="020B0504020101020102" pitchFamily="34" charset="0"/>
            </a:endParaRPr>
          </a:p>
        </p:txBody>
      </p:sp>
      <p:sp>
        <p:nvSpPr>
          <p:cNvPr id="101" name="Regelmatige vijfhoek 245">
            <a:extLst>
              <a:ext uri="{FF2B5EF4-FFF2-40B4-BE49-F238E27FC236}">
                <a16:creationId xmlns:a16="http://schemas.microsoft.com/office/drawing/2014/main" id="{A0F51B7A-D7C1-0341-88CF-48E014C9CFC1}"/>
              </a:ext>
            </a:extLst>
          </p:cNvPr>
          <p:cNvSpPr/>
          <p:nvPr/>
        </p:nvSpPr>
        <p:spPr>
          <a:xfrm>
            <a:off x="11423944" y="4211523"/>
            <a:ext cx="4761818" cy="4419423"/>
          </a:xfrm>
          <a:prstGeom prst="pentagon">
            <a:avLst/>
          </a:prstGeom>
          <a:noFill/>
          <a:ln>
            <a:solidFill>
              <a:srgbClr val="1827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2" name="Regelmatige vijfhoek 246">
            <a:extLst>
              <a:ext uri="{FF2B5EF4-FFF2-40B4-BE49-F238E27FC236}">
                <a16:creationId xmlns:a16="http://schemas.microsoft.com/office/drawing/2014/main" id="{F24B3E1A-08F0-E148-99C9-456D56F877BA}"/>
              </a:ext>
            </a:extLst>
          </p:cNvPr>
          <p:cNvSpPr/>
          <p:nvPr/>
        </p:nvSpPr>
        <p:spPr>
          <a:xfrm>
            <a:off x="11716553" y="4506188"/>
            <a:ext cx="4176599" cy="3876284"/>
          </a:xfrm>
          <a:prstGeom prst="pent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3" name="Regelmatige vijfhoek 247">
            <a:extLst>
              <a:ext uri="{FF2B5EF4-FFF2-40B4-BE49-F238E27FC236}">
                <a16:creationId xmlns:a16="http://schemas.microsoft.com/office/drawing/2014/main" id="{99461F5A-9074-744F-8A9F-2F874379A654}"/>
              </a:ext>
            </a:extLst>
          </p:cNvPr>
          <p:cNvSpPr/>
          <p:nvPr/>
        </p:nvSpPr>
        <p:spPr>
          <a:xfrm>
            <a:off x="12000001" y="4828561"/>
            <a:ext cx="3609703" cy="3350150"/>
          </a:xfrm>
          <a:prstGeom prst="pent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4" name="Regelmatige vijfhoek 248">
            <a:extLst>
              <a:ext uri="{FF2B5EF4-FFF2-40B4-BE49-F238E27FC236}">
                <a16:creationId xmlns:a16="http://schemas.microsoft.com/office/drawing/2014/main" id="{E543F837-DB42-594E-907C-A31ADB39D78F}"/>
              </a:ext>
            </a:extLst>
          </p:cNvPr>
          <p:cNvSpPr/>
          <p:nvPr/>
        </p:nvSpPr>
        <p:spPr>
          <a:xfrm>
            <a:off x="12321289" y="5158757"/>
            <a:ext cx="2967128" cy="2753779"/>
          </a:xfrm>
          <a:prstGeom prst="pent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5" name="Regelmatige vijfhoek 249">
            <a:extLst>
              <a:ext uri="{FF2B5EF4-FFF2-40B4-BE49-F238E27FC236}">
                <a16:creationId xmlns:a16="http://schemas.microsoft.com/office/drawing/2014/main" id="{66355D53-AF31-D14D-A26D-9B405CEF859B}"/>
              </a:ext>
            </a:extLst>
          </p:cNvPr>
          <p:cNvSpPr/>
          <p:nvPr/>
        </p:nvSpPr>
        <p:spPr>
          <a:xfrm>
            <a:off x="12648153" y="5476249"/>
            <a:ext cx="2313398" cy="2147055"/>
          </a:xfrm>
          <a:prstGeom prst="pent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6" name="Regelmatige vijfhoek 250">
            <a:extLst>
              <a:ext uri="{FF2B5EF4-FFF2-40B4-BE49-F238E27FC236}">
                <a16:creationId xmlns:a16="http://schemas.microsoft.com/office/drawing/2014/main" id="{3255ED51-7D68-8A42-80C7-8FB0E4E62016}"/>
              </a:ext>
            </a:extLst>
          </p:cNvPr>
          <p:cNvSpPr/>
          <p:nvPr/>
        </p:nvSpPr>
        <p:spPr>
          <a:xfrm>
            <a:off x="12956088" y="5820911"/>
            <a:ext cx="1688299" cy="1566903"/>
          </a:xfrm>
          <a:prstGeom prst="pent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7" name="Regelmatige vijfhoek 251">
            <a:extLst>
              <a:ext uri="{FF2B5EF4-FFF2-40B4-BE49-F238E27FC236}">
                <a16:creationId xmlns:a16="http://schemas.microsoft.com/office/drawing/2014/main" id="{32A47AC3-80D0-2A4E-8606-F72E34DDAEF8}"/>
              </a:ext>
            </a:extLst>
          </p:cNvPr>
          <p:cNvSpPr/>
          <p:nvPr/>
        </p:nvSpPr>
        <p:spPr>
          <a:xfrm>
            <a:off x="13231786" y="6108299"/>
            <a:ext cx="1136902" cy="1055154"/>
          </a:xfrm>
          <a:prstGeom prst="pent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8" name="Regelmatige vijfhoek 252">
            <a:extLst>
              <a:ext uri="{FF2B5EF4-FFF2-40B4-BE49-F238E27FC236}">
                <a16:creationId xmlns:a16="http://schemas.microsoft.com/office/drawing/2014/main" id="{965CDD89-5B6C-7D4A-B069-6DE2E67C4360}"/>
              </a:ext>
            </a:extLst>
          </p:cNvPr>
          <p:cNvSpPr/>
          <p:nvPr/>
        </p:nvSpPr>
        <p:spPr>
          <a:xfrm>
            <a:off x="13466646" y="6340075"/>
            <a:ext cx="687045" cy="637644"/>
          </a:xfrm>
          <a:prstGeom prst="pent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9" name="Regelmatige vijfhoek 253">
            <a:extLst>
              <a:ext uri="{FF2B5EF4-FFF2-40B4-BE49-F238E27FC236}">
                <a16:creationId xmlns:a16="http://schemas.microsoft.com/office/drawing/2014/main" id="{2A62F2FC-D936-6A4E-B4D5-4BA3C088E290}"/>
              </a:ext>
            </a:extLst>
          </p:cNvPr>
          <p:cNvSpPr/>
          <p:nvPr/>
        </p:nvSpPr>
        <p:spPr>
          <a:xfrm>
            <a:off x="13635117" y="6517233"/>
            <a:ext cx="358785" cy="332988"/>
          </a:xfrm>
          <a:prstGeom prst="pent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110" name="Rechte verbindingslijn 254">
            <a:extLst>
              <a:ext uri="{FF2B5EF4-FFF2-40B4-BE49-F238E27FC236}">
                <a16:creationId xmlns:a16="http://schemas.microsoft.com/office/drawing/2014/main" id="{E9FFECE3-0990-5947-8911-651675F48588}"/>
              </a:ext>
            </a:extLst>
          </p:cNvPr>
          <p:cNvCxnSpPr>
            <a:cxnSpLocks/>
          </p:cNvCxnSpPr>
          <p:nvPr/>
        </p:nvCxnSpPr>
        <p:spPr>
          <a:xfrm>
            <a:off x="13802844" y="4225195"/>
            <a:ext cx="7324" cy="2494972"/>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111" name="Rechte verbindingslijn 256">
            <a:extLst>
              <a:ext uri="{FF2B5EF4-FFF2-40B4-BE49-F238E27FC236}">
                <a16:creationId xmlns:a16="http://schemas.microsoft.com/office/drawing/2014/main" id="{D3980703-308B-5B4B-A7BE-A0563869E089}"/>
              </a:ext>
            </a:extLst>
          </p:cNvPr>
          <p:cNvCxnSpPr>
            <a:cxnSpLocks/>
            <a:stCxn id="101" idx="5"/>
          </p:cNvCxnSpPr>
          <p:nvPr/>
        </p:nvCxnSpPr>
        <p:spPr>
          <a:xfrm flipH="1">
            <a:off x="13805639" y="5899588"/>
            <a:ext cx="2380118" cy="820579"/>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112" name="Rechte verbindingslijn 260">
            <a:extLst>
              <a:ext uri="{FF2B5EF4-FFF2-40B4-BE49-F238E27FC236}">
                <a16:creationId xmlns:a16="http://schemas.microsoft.com/office/drawing/2014/main" id="{E850C014-1B38-3247-AA24-79C2F038CAFD}"/>
              </a:ext>
            </a:extLst>
          </p:cNvPr>
          <p:cNvCxnSpPr>
            <a:cxnSpLocks/>
            <a:stCxn id="101" idx="4"/>
          </p:cNvCxnSpPr>
          <p:nvPr/>
        </p:nvCxnSpPr>
        <p:spPr>
          <a:xfrm flipH="1" flipV="1">
            <a:off x="13813525" y="6713189"/>
            <a:ext cx="1462808" cy="1917746"/>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113" name="Rechte verbindingslijn 263">
            <a:extLst>
              <a:ext uri="{FF2B5EF4-FFF2-40B4-BE49-F238E27FC236}">
                <a16:creationId xmlns:a16="http://schemas.microsoft.com/office/drawing/2014/main" id="{93954049-2469-C547-81BE-29EA2409A1E8}"/>
              </a:ext>
            </a:extLst>
          </p:cNvPr>
          <p:cNvCxnSpPr>
            <a:cxnSpLocks/>
            <a:stCxn id="101" idx="2"/>
          </p:cNvCxnSpPr>
          <p:nvPr/>
        </p:nvCxnSpPr>
        <p:spPr>
          <a:xfrm flipV="1">
            <a:off x="12333373" y="6720167"/>
            <a:ext cx="1466122" cy="1910768"/>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114" name="Rechte verbindingslijn 267">
            <a:extLst>
              <a:ext uri="{FF2B5EF4-FFF2-40B4-BE49-F238E27FC236}">
                <a16:creationId xmlns:a16="http://schemas.microsoft.com/office/drawing/2014/main" id="{FEF78E36-D2C9-D049-87E2-75D806348186}"/>
              </a:ext>
            </a:extLst>
          </p:cNvPr>
          <p:cNvCxnSpPr>
            <a:cxnSpLocks/>
            <a:stCxn id="101" idx="1"/>
          </p:cNvCxnSpPr>
          <p:nvPr/>
        </p:nvCxnSpPr>
        <p:spPr>
          <a:xfrm>
            <a:off x="11423949" y="5899588"/>
            <a:ext cx="2365212" cy="813602"/>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115" name="Rechte verbindingslijn 296">
            <a:extLst>
              <a:ext uri="{FF2B5EF4-FFF2-40B4-BE49-F238E27FC236}">
                <a16:creationId xmlns:a16="http://schemas.microsoft.com/office/drawing/2014/main" id="{E0D9D720-B956-5843-A99A-C38B1FE2EC90}"/>
              </a:ext>
            </a:extLst>
          </p:cNvPr>
          <p:cNvCxnSpPr>
            <a:cxnSpLocks/>
            <a:stCxn id="104" idx="0"/>
            <a:endCxn id="103" idx="5"/>
          </p:cNvCxnSpPr>
          <p:nvPr/>
        </p:nvCxnSpPr>
        <p:spPr>
          <a:xfrm>
            <a:off x="13804853" y="5158757"/>
            <a:ext cx="1804847" cy="949444"/>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6" name="Rechte verbindingslijn 300">
            <a:extLst>
              <a:ext uri="{FF2B5EF4-FFF2-40B4-BE49-F238E27FC236}">
                <a16:creationId xmlns:a16="http://schemas.microsoft.com/office/drawing/2014/main" id="{7AE964B9-AAB2-D748-B66F-DDFF3CDFC006}"/>
              </a:ext>
            </a:extLst>
          </p:cNvPr>
          <p:cNvCxnSpPr>
            <a:stCxn id="103" idx="5"/>
            <a:endCxn id="103" idx="4"/>
          </p:cNvCxnSpPr>
          <p:nvPr/>
        </p:nvCxnSpPr>
        <p:spPr>
          <a:xfrm flipH="1">
            <a:off x="14920310" y="6108201"/>
            <a:ext cx="689390" cy="2070501"/>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7" name="Rechte verbindingslijn 304">
            <a:extLst>
              <a:ext uri="{FF2B5EF4-FFF2-40B4-BE49-F238E27FC236}">
                <a16:creationId xmlns:a16="http://schemas.microsoft.com/office/drawing/2014/main" id="{37C7047C-A8FE-F243-8E1E-2C1DD8F7C724}"/>
              </a:ext>
            </a:extLst>
          </p:cNvPr>
          <p:cNvCxnSpPr>
            <a:stCxn id="103" idx="4"/>
            <a:endCxn id="104" idx="2"/>
          </p:cNvCxnSpPr>
          <p:nvPr/>
        </p:nvCxnSpPr>
        <p:spPr>
          <a:xfrm flipH="1" flipV="1">
            <a:off x="12887962" y="7912529"/>
            <a:ext cx="2032348" cy="266173"/>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8" name="Rechte verbindingslijn 306">
            <a:extLst>
              <a:ext uri="{FF2B5EF4-FFF2-40B4-BE49-F238E27FC236}">
                <a16:creationId xmlns:a16="http://schemas.microsoft.com/office/drawing/2014/main" id="{EAA3904F-2BC5-194D-BF43-D05709D38A25}"/>
              </a:ext>
            </a:extLst>
          </p:cNvPr>
          <p:cNvCxnSpPr>
            <a:stCxn id="104" idx="2"/>
            <a:endCxn id="103" idx="1"/>
          </p:cNvCxnSpPr>
          <p:nvPr/>
        </p:nvCxnSpPr>
        <p:spPr>
          <a:xfrm flipH="1" flipV="1">
            <a:off x="12000005" y="6108201"/>
            <a:ext cx="887957" cy="1804328"/>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9" name="Rechte verbindingslijn 308">
            <a:extLst>
              <a:ext uri="{FF2B5EF4-FFF2-40B4-BE49-F238E27FC236}">
                <a16:creationId xmlns:a16="http://schemas.microsoft.com/office/drawing/2014/main" id="{5F1C4C02-E20E-AE4E-B1A9-ACB60EF8E17B}"/>
              </a:ext>
            </a:extLst>
          </p:cNvPr>
          <p:cNvCxnSpPr>
            <a:stCxn id="103" idx="1"/>
            <a:endCxn id="104" idx="0"/>
          </p:cNvCxnSpPr>
          <p:nvPr/>
        </p:nvCxnSpPr>
        <p:spPr>
          <a:xfrm flipV="1">
            <a:off x="12000005" y="5158757"/>
            <a:ext cx="1804848" cy="949444"/>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0" name="Rechte verbindingslijn 310">
            <a:extLst>
              <a:ext uri="{FF2B5EF4-FFF2-40B4-BE49-F238E27FC236}">
                <a16:creationId xmlns:a16="http://schemas.microsoft.com/office/drawing/2014/main" id="{1D4B23F4-823B-0F48-99D1-8B196E3F1427}"/>
              </a:ext>
            </a:extLst>
          </p:cNvPr>
          <p:cNvCxnSpPr>
            <a:cxnSpLocks/>
            <a:stCxn id="105" idx="0"/>
            <a:endCxn id="105" idx="5"/>
          </p:cNvCxnSpPr>
          <p:nvPr/>
        </p:nvCxnSpPr>
        <p:spPr>
          <a:xfrm>
            <a:off x="13804852" y="5476249"/>
            <a:ext cx="1156697" cy="820100"/>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121" name="Rechte verbindingslijn 313">
            <a:extLst>
              <a:ext uri="{FF2B5EF4-FFF2-40B4-BE49-F238E27FC236}">
                <a16:creationId xmlns:a16="http://schemas.microsoft.com/office/drawing/2014/main" id="{38D32D06-B0B6-144A-B1AA-D2BBC32DE509}"/>
              </a:ext>
            </a:extLst>
          </p:cNvPr>
          <p:cNvCxnSpPr>
            <a:cxnSpLocks/>
            <a:stCxn id="105" idx="5"/>
            <a:endCxn id="105" idx="4"/>
          </p:cNvCxnSpPr>
          <p:nvPr/>
        </p:nvCxnSpPr>
        <p:spPr>
          <a:xfrm flipH="1">
            <a:off x="14519730" y="6296349"/>
            <a:ext cx="441819" cy="1326950"/>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122" name="Rechte verbindingslijn 316">
            <a:extLst>
              <a:ext uri="{FF2B5EF4-FFF2-40B4-BE49-F238E27FC236}">
                <a16:creationId xmlns:a16="http://schemas.microsoft.com/office/drawing/2014/main" id="{78A43750-F83D-3C4F-9E3D-82AB8926431A}"/>
              </a:ext>
            </a:extLst>
          </p:cNvPr>
          <p:cNvCxnSpPr>
            <a:stCxn id="105" idx="4"/>
            <a:endCxn id="105" idx="2"/>
          </p:cNvCxnSpPr>
          <p:nvPr/>
        </p:nvCxnSpPr>
        <p:spPr>
          <a:xfrm flipH="1">
            <a:off x="13089974" y="7623299"/>
            <a:ext cx="1429756" cy="0"/>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123" name="Rechte verbindingslijn 318">
            <a:extLst>
              <a:ext uri="{FF2B5EF4-FFF2-40B4-BE49-F238E27FC236}">
                <a16:creationId xmlns:a16="http://schemas.microsoft.com/office/drawing/2014/main" id="{6A51743A-8486-9641-908C-FED548DA6A9A}"/>
              </a:ext>
            </a:extLst>
          </p:cNvPr>
          <p:cNvCxnSpPr>
            <a:stCxn id="105" idx="2"/>
            <a:endCxn id="105" idx="1"/>
          </p:cNvCxnSpPr>
          <p:nvPr/>
        </p:nvCxnSpPr>
        <p:spPr>
          <a:xfrm flipH="1" flipV="1">
            <a:off x="12648155" y="6296349"/>
            <a:ext cx="441819" cy="1326950"/>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124" name="Rechte verbindingslijn 320">
            <a:extLst>
              <a:ext uri="{FF2B5EF4-FFF2-40B4-BE49-F238E27FC236}">
                <a16:creationId xmlns:a16="http://schemas.microsoft.com/office/drawing/2014/main" id="{013E3F3A-E96A-3A49-A51B-8EB5595D56DE}"/>
              </a:ext>
            </a:extLst>
          </p:cNvPr>
          <p:cNvCxnSpPr>
            <a:stCxn id="105" idx="1"/>
            <a:endCxn id="105" idx="0"/>
          </p:cNvCxnSpPr>
          <p:nvPr/>
        </p:nvCxnSpPr>
        <p:spPr>
          <a:xfrm flipV="1">
            <a:off x="12648155" y="5476249"/>
            <a:ext cx="1156697" cy="820100"/>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125" name="Rechte verbindingslijn 322">
            <a:extLst>
              <a:ext uri="{FF2B5EF4-FFF2-40B4-BE49-F238E27FC236}">
                <a16:creationId xmlns:a16="http://schemas.microsoft.com/office/drawing/2014/main" id="{4F087C67-32EC-7C4C-8226-6C92A34DB604}"/>
              </a:ext>
            </a:extLst>
          </p:cNvPr>
          <p:cNvCxnSpPr>
            <a:cxnSpLocks/>
            <a:stCxn id="106" idx="0"/>
            <a:endCxn id="106" idx="5"/>
          </p:cNvCxnSpPr>
          <p:nvPr/>
        </p:nvCxnSpPr>
        <p:spPr>
          <a:xfrm>
            <a:off x="13800238" y="5820911"/>
            <a:ext cx="844147" cy="598502"/>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126" name="Rechte verbindingslijn 325">
            <a:extLst>
              <a:ext uri="{FF2B5EF4-FFF2-40B4-BE49-F238E27FC236}">
                <a16:creationId xmlns:a16="http://schemas.microsoft.com/office/drawing/2014/main" id="{C3613B24-D449-3248-8E25-B1F9F4902FFA}"/>
              </a:ext>
            </a:extLst>
          </p:cNvPr>
          <p:cNvCxnSpPr>
            <a:cxnSpLocks/>
            <a:stCxn id="106" idx="5"/>
            <a:endCxn id="106" idx="4"/>
          </p:cNvCxnSpPr>
          <p:nvPr/>
        </p:nvCxnSpPr>
        <p:spPr>
          <a:xfrm flipH="1">
            <a:off x="14321949" y="6419413"/>
            <a:ext cx="322436" cy="968397"/>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127" name="Rechte verbindingslijn 328">
            <a:extLst>
              <a:ext uri="{FF2B5EF4-FFF2-40B4-BE49-F238E27FC236}">
                <a16:creationId xmlns:a16="http://schemas.microsoft.com/office/drawing/2014/main" id="{0CA238AE-A9B1-954D-B676-229E58739934}"/>
              </a:ext>
            </a:extLst>
          </p:cNvPr>
          <p:cNvCxnSpPr>
            <a:cxnSpLocks/>
            <a:stCxn id="106" idx="4"/>
            <a:endCxn id="106" idx="2"/>
          </p:cNvCxnSpPr>
          <p:nvPr/>
        </p:nvCxnSpPr>
        <p:spPr>
          <a:xfrm flipH="1">
            <a:off x="13278526" y="7387810"/>
            <a:ext cx="1043423" cy="0"/>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128" name="Rechte verbindingslijn 331">
            <a:extLst>
              <a:ext uri="{FF2B5EF4-FFF2-40B4-BE49-F238E27FC236}">
                <a16:creationId xmlns:a16="http://schemas.microsoft.com/office/drawing/2014/main" id="{D4363C4E-CD17-CB45-92BD-96AE24CBAF20}"/>
              </a:ext>
            </a:extLst>
          </p:cNvPr>
          <p:cNvCxnSpPr>
            <a:cxnSpLocks/>
            <a:stCxn id="106" idx="2"/>
            <a:endCxn id="106" idx="1"/>
          </p:cNvCxnSpPr>
          <p:nvPr/>
        </p:nvCxnSpPr>
        <p:spPr>
          <a:xfrm flipH="1" flipV="1">
            <a:off x="12956090" y="6419413"/>
            <a:ext cx="322436" cy="968397"/>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129" name="Rechte verbindingslijn 334">
            <a:extLst>
              <a:ext uri="{FF2B5EF4-FFF2-40B4-BE49-F238E27FC236}">
                <a16:creationId xmlns:a16="http://schemas.microsoft.com/office/drawing/2014/main" id="{69008C4E-DE78-D54F-848B-C68022682E5A}"/>
              </a:ext>
            </a:extLst>
          </p:cNvPr>
          <p:cNvCxnSpPr>
            <a:cxnSpLocks/>
            <a:stCxn id="106" idx="1"/>
            <a:endCxn id="106" idx="0"/>
          </p:cNvCxnSpPr>
          <p:nvPr/>
        </p:nvCxnSpPr>
        <p:spPr>
          <a:xfrm flipV="1">
            <a:off x="12956090" y="5820911"/>
            <a:ext cx="844148" cy="598502"/>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130" name="Rechte verbindingslijn 337">
            <a:extLst>
              <a:ext uri="{FF2B5EF4-FFF2-40B4-BE49-F238E27FC236}">
                <a16:creationId xmlns:a16="http://schemas.microsoft.com/office/drawing/2014/main" id="{B72173C9-F429-FC41-AEB1-FA64E932C818}"/>
              </a:ext>
            </a:extLst>
          </p:cNvPr>
          <p:cNvCxnSpPr>
            <a:cxnSpLocks/>
            <a:stCxn id="105" idx="5"/>
            <a:endCxn id="106" idx="4"/>
          </p:cNvCxnSpPr>
          <p:nvPr/>
        </p:nvCxnSpPr>
        <p:spPr>
          <a:xfrm flipH="1">
            <a:off x="14321949" y="6296349"/>
            <a:ext cx="639600" cy="1091461"/>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131" name="Rechte verbindingslijn 340">
            <a:extLst>
              <a:ext uri="{FF2B5EF4-FFF2-40B4-BE49-F238E27FC236}">
                <a16:creationId xmlns:a16="http://schemas.microsoft.com/office/drawing/2014/main" id="{724E4C4A-51B9-B245-B73C-ACA5D6D69F6E}"/>
              </a:ext>
            </a:extLst>
          </p:cNvPr>
          <p:cNvCxnSpPr>
            <a:cxnSpLocks/>
            <a:stCxn id="106" idx="4"/>
            <a:endCxn id="105" idx="2"/>
          </p:cNvCxnSpPr>
          <p:nvPr/>
        </p:nvCxnSpPr>
        <p:spPr>
          <a:xfrm flipH="1">
            <a:off x="13089974" y="7387810"/>
            <a:ext cx="1231975" cy="235489"/>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132" name="Rechte verbindingslijn 343">
            <a:extLst>
              <a:ext uri="{FF2B5EF4-FFF2-40B4-BE49-F238E27FC236}">
                <a16:creationId xmlns:a16="http://schemas.microsoft.com/office/drawing/2014/main" id="{39D0E631-66E4-BF4D-8489-4E562116709E}"/>
              </a:ext>
            </a:extLst>
          </p:cNvPr>
          <p:cNvCxnSpPr>
            <a:cxnSpLocks/>
            <a:stCxn id="108" idx="0"/>
            <a:endCxn id="107" idx="5"/>
          </p:cNvCxnSpPr>
          <p:nvPr/>
        </p:nvCxnSpPr>
        <p:spPr>
          <a:xfrm>
            <a:off x="13810169" y="6340075"/>
            <a:ext cx="558518" cy="171256"/>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133" name="Rechte verbindingslijn 346">
            <a:extLst>
              <a:ext uri="{FF2B5EF4-FFF2-40B4-BE49-F238E27FC236}">
                <a16:creationId xmlns:a16="http://schemas.microsoft.com/office/drawing/2014/main" id="{C9BE4588-BCA4-3443-88EE-CAD4ACA5D80E}"/>
              </a:ext>
            </a:extLst>
          </p:cNvPr>
          <p:cNvCxnSpPr>
            <a:cxnSpLocks/>
            <a:stCxn id="107" idx="5"/>
            <a:endCxn id="108" idx="4"/>
          </p:cNvCxnSpPr>
          <p:nvPr/>
        </p:nvCxnSpPr>
        <p:spPr>
          <a:xfrm flipH="1">
            <a:off x="14022477" y="6511331"/>
            <a:ext cx="346210" cy="466386"/>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134" name="Rechte verbindingslijn 349">
            <a:extLst>
              <a:ext uri="{FF2B5EF4-FFF2-40B4-BE49-F238E27FC236}">
                <a16:creationId xmlns:a16="http://schemas.microsoft.com/office/drawing/2014/main" id="{314E44C5-A66B-C24F-B6DC-AAB26F91426F}"/>
              </a:ext>
            </a:extLst>
          </p:cNvPr>
          <p:cNvCxnSpPr>
            <a:cxnSpLocks/>
            <a:stCxn id="108" idx="4"/>
            <a:endCxn id="108" idx="2"/>
          </p:cNvCxnSpPr>
          <p:nvPr/>
        </p:nvCxnSpPr>
        <p:spPr>
          <a:xfrm flipH="1">
            <a:off x="13597860" y="6977717"/>
            <a:ext cx="424617" cy="0"/>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135" name="Rechte verbindingslijn 352">
            <a:extLst>
              <a:ext uri="{FF2B5EF4-FFF2-40B4-BE49-F238E27FC236}">
                <a16:creationId xmlns:a16="http://schemas.microsoft.com/office/drawing/2014/main" id="{B7476FA4-A4EF-1A4C-826C-F57F54C41F0C}"/>
              </a:ext>
            </a:extLst>
          </p:cNvPr>
          <p:cNvCxnSpPr>
            <a:cxnSpLocks/>
            <a:stCxn id="108" idx="2"/>
            <a:endCxn id="107" idx="1"/>
          </p:cNvCxnSpPr>
          <p:nvPr/>
        </p:nvCxnSpPr>
        <p:spPr>
          <a:xfrm flipH="1" flipV="1">
            <a:off x="13231787" y="6511331"/>
            <a:ext cx="366073" cy="466386"/>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136" name="Rechte verbindingslijn 355">
            <a:extLst>
              <a:ext uri="{FF2B5EF4-FFF2-40B4-BE49-F238E27FC236}">
                <a16:creationId xmlns:a16="http://schemas.microsoft.com/office/drawing/2014/main" id="{E35ADA0F-C8AB-434D-9FEC-83FE6212E4BE}"/>
              </a:ext>
            </a:extLst>
          </p:cNvPr>
          <p:cNvCxnSpPr>
            <a:stCxn id="107" idx="1"/>
            <a:endCxn id="108" idx="0"/>
          </p:cNvCxnSpPr>
          <p:nvPr/>
        </p:nvCxnSpPr>
        <p:spPr>
          <a:xfrm flipV="1">
            <a:off x="13231787" y="6340075"/>
            <a:ext cx="578382" cy="171256"/>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sp>
        <p:nvSpPr>
          <p:cNvPr id="137" name="Tekstvak 398">
            <a:extLst>
              <a:ext uri="{FF2B5EF4-FFF2-40B4-BE49-F238E27FC236}">
                <a16:creationId xmlns:a16="http://schemas.microsoft.com/office/drawing/2014/main" id="{7E4F444F-9455-1746-878C-6D1DE6F5ABE5}"/>
              </a:ext>
            </a:extLst>
          </p:cNvPr>
          <p:cNvSpPr txBox="1"/>
          <p:nvPr/>
        </p:nvSpPr>
        <p:spPr>
          <a:xfrm>
            <a:off x="13098621" y="3591539"/>
            <a:ext cx="1408446" cy="523220"/>
          </a:xfrm>
          <a:prstGeom prst="rect">
            <a:avLst/>
          </a:prstGeom>
          <a:noFill/>
        </p:spPr>
        <p:txBody>
          <a:bodyPr wrap="square" rtlCol="0">
            <a:spAutoFit/>
          </a:bodyPr>
          <a:lstStyle/>
          <a:p>
            <a:pPr algn="ctr"/>
            <a:r>
              <a:rPr lang="fr-FR" dirty="0">
                <a:latin typeface="DINPro" panose="020B0504020101020102" pitchFamily="34" charset="0"/>
                <a:cs typeface="DINPro" panose="020B0504020101020102" pitchFamily="34" charset="0"/>
              </a:rPr>
              <a:t>Comportement de la direction</a:t>
            </a:r>
          </a:p>
        </p:txBody>
      </p:sp>
      <p:sp>
        <p:nvSpPr>
          <p:cNvPr id="138" name="Tekstvak 399">
            <a:extLst>
              <a:ext uri="{FF2B5EF4-FFF2-40B4-BE49-F238E27FC236}">
                <a16:creationId xmlns:a16="http://schemas.microsoft.com/office/drawing/2014/main" id="{C2E2E3FF-B6AD-7F44-BCB5-820B300D699E}"/>
              </a:ext>
            </a:extLst>
          </p:cNvPr>
          <p:cNvSpPr txBox="1"/>
          <p:nvPr/>
        </p:nvSpPr>
        <p:spPr>
          <a:xfrm>
            <a:off x="16177101" y="5720482"/>
            <a:ext cx="1408446" cy="954107"/>
          </a:xfrm>
          <a:prstGeom prst="rect">
            <a:avLst/>
          </a:prstGeom>
          <a:noFill/>
        </p:spPr>
        <p:txBody>
          <a:bodyPr wrap="square" rtlCol="0">
            <a:spAutoFit/>
          </a:bodyPr>
          <a:lstStyle/>
          <a:p>
            <a:pPr algn="ctr"/>
            <a:r>
              <a:rPr lang="fr-FR">
                <a:latin typeface="DINPro" panose="020B0504020101020102" pitchFamily="34" charset="0"/>
                <a:cs typeface="DINPro" panose="020B0504020101020102" pitchFamily="34" charset="0"/>
              </a:rPr>
              <a:t>Comportement de la direction en</a:t>
            </a:r>
          </a:p>
          <a:p>
            <a:pPr algn="ctr"/>
            <a:r>
              <a:rPr lang="fr-FR">
                <a:latin typeface="DINPro" panose="020B0504020101020102" pitchFamily="34" charset="0"/>
                <a:cs typeface="DINPro" panose="020B0504020101020102" pitchFamily="34" charset="0"/>
              </a:rPr>
              <a:t>sous-virage.</a:t>
            </a:r>
          </a:p>
        </p:txBody>
      </p:sp>
      <p:sp>
        <p:nvSpPr>
          <p:cNvPr id="139" name="Tekstvak 400">
            <a:extLst>
              <a:ext uri="{FF2B5EF4-FFF2-40B4-BE49-F238E27FC236}">
                <a16:creationId xmlns:a16="http://schemas.microsoft.com/office/drawing/2014/main" id="{BC8BB3A1-2965-BC41-8854-25A1B54EAC85}"/>
              </a:ext>
            </a:extLst>
          </p:cNvPr>
          <p:cNvSpPr txBox="1"/>
          <p:nvPr/>
        </p:nvSpPr>
        <p:spPr>
          <a:xfrm>
            <a:off x="14906975" y="8786695"/>
            <a:ext cx="1953277" cy="523220"/>
          </a:xfrm>
          <a:prstGeom prst="rect">
            <a:avLst/>
          </a:prstGeom>
          <a:noFill/>
        </p:spPr>
        <p:txBody>
          <a:bodyPr wrap="square" rtlCol="0">
            <a:spAutoFit/>
          </a:bodyPr>
          <a:lstStyle/>
          <a:p>
            <a:pPr algn="ctr"/>
            <a:r>
              <a:rPr lang="fr-FR" dirty="0">
                <a:latin typeface="DINPro" panose="020B0504020101020102" pitchFamily="34" charset="0"/>
                <a:cs typeface="DINPro" panose="020B0504020101020102" pitchFamily="34" charset="0"/>
              </a:rPr>
              <a:t>Demande angle de braquage.</a:t>
            </a:r>
          </a:p>
        </p:txBody>
      </p:sp>
      <p:sp>
        <p:nvSpPr>
          <p:cNvPr id="140" name="Tekstvak 401">
            <a:extLst>
              <a:ext uri="{FF2B5EF4-FFF2-40B4-BE49-F238E27FC236}">
                <a16:creationId xmlns:a16="http://schemas.microsoft.com/office/drawing/2014/main" id="{AD595620-AEF0-6146-BA67-AE8308CE8DB2}"/>
              </a:ext>
            </a:extLst>
          </p:cNvPr>
          <p:cNvSpPr txBox="1"/>
          <p:nvPr/>
        </p:nvSpPr>
        <p:spPr>
          <a:xfrm>
            <a:off x="11446755" y="8771455"/>
            <a:ext cx="1408446" cy="307777"/>
          </a:xfrm>
          <a:prstGeom prst="rect">
            <a:avLst/>
          </a:prstGeom>
          <a:noFill/>
        </p:spPr>
        <p:txBody>
          <a:bodyPr wrap="square" rtlCol="0">
            <a:spAutoFit/>
          </a:bodyPr>
          <a:lstStyle/>
          <a:p>
            <a:pPr algn="ctr"/>
            <a:r>
              <a:rPr lang="nl-BE" dirty="0">
                <a:latin typeface="DINPro" panose="020B0504020101020102" pitchFamily="34" charset="0"/>
                <a:cs typeface="DINPro" panose="020B0504020101020102" pitchFamily="34" charset="0"/>
              </a:rPr>
              <a:t> Equilibre</a:t>
            </a:r>
          </a:p>
        </p:txBody>
      </p:sp>
      <p:sp>
        <p:nvSpPr>
          <p:cNvPr id="141" name="Tekstvak 402">
            <a:extLst>
              <a:ext uri="{FF2B5EF4-FFF2-40B4-BE49-F238E27FC236}">
                <a16:creationId xmlns:a16="http://schemas.microsoft.com/office/drawing/2014/main" id="{CE57421B-F54C-2F4A-A0F8-53CD4DAE3A6A}"/>
              </a:ext>
            </a:extLst>
          </p:cNvPr>
          <p:cNvSpPr txBox="1"/>
          <p:nvPr/>
        </p:nvSpPr>
        <p:spPr>
          <a:xfrm>
            <a:off x="10184842" y="5566388"/>
            <a:ext cx="1408446" cy="523220"/>
          </a:xfrm>
          <a:prstGeom prst="rect">
            <a:avLst/>
          </a:prstGeom>
          <a:noFill/>
        </p:spPr>
        <p:txBody>
          <a:bodyPr wrap="square" rtlCol="0">
            <a:spAutoFit/>
          </a:bodyPr>
          <a:lstStyle/>
          <a:p>
            <a:pPr algn="ctr"/>
            <a:r>
              <a:rPr lang="fr-FR" dirty="0">
                <a:latin typeface="DINPro" panose="020B0504020101020102" pitchFamily="34" charset="0"/>
                <a:cs typeface="DINPro" panose="020B0504020101020102" pitchFamily="34" charset="0"/>
              </a:rPr>
              <a:t>Performance à la limite</a:t>
            </a:r>
          </a:p>
        </p:txBody>
      </p:sp>
      <p:sp>
        <p:nvSpPr>
          <p:cNvPr id="142" name="object 57">
            <a:extLst>
              <a:ext uri="{FF2B5EF4-FFF2-40B4-BE49-F238E27FC236}">
                <a16:creationId xmlns:a16="http://schemas.microsoft.com/office/drawing/2014/main" id="{2C4A84C2-DC12-FD4A-BFBB-F4B6D9142FA9}"/>
              </a:ext>
            </a:extLst>
          </p:cNvPr>
          <p:cNvSpPr/>
          <p:nvPr/>
        </p:nvSpPr>
        <p:spPr>
          <a:xfrm>
            <a:off x="13665220" y="4121815"/>
            <a:ext cx="252095" cy="252095"/>
          </a:xfrm>
          <a:custGeom>
            <a:avLst/>
            <a:gdLst/>
            <a:ahLst/>
            <a:cxnLst/>
            <a:rect l="l" t="t" r="r" b="b"/>
            <a:pathLst>
              <a:path w="252095" h="252095">
                <a:moveTo>
                  <a:pt x="125523" y="0"/>
                </a:moveTo>
                <a:lnTo>
                  <a:pt x="83182" y="7401"/>
                </a:lnTo>
                <a:lnTo>
                  <a:pt x="47007" y="27738"/>
                </a:lnTo>
                <a:lnTo>
                  <a:pt x="19537" y="58481"/>
                </a:lnTo>
                <a:lnTo>
                  <a:pt x="3314" y="97102"/>
                </a:lnTo>
                <a:lnTo>
                  <a:pt x="0" y="125977"/>
                </a:lnTo>
                <a:lnTo>
                  <a:pt x="866" y="140626"/>
                </a:lnTo>
                <a:lnTo>
                  <a:pt x="12844" y="181216"/>
                </a:lnTo>
                <a:lnTo>
                  <a:pt x="36920" y="214791"/>
                </a:lnTo>
                <a:lnTo>
                  <a:pt x="70555" y="238809"/>
                </a:lnTo>
                <a:lnTo>
                  <a:pt x="111215" y="250728"/>
                </a:lnTo>
                <a:lnTo>
                  <a:pt x="125891" y="251573"/>
                </a:lnTo>
                <a:lnTo>
                  <a:pt x="140549" y="250715"/>
                </a:lnTo>
                <a:lnTo>
                  <a:pt x="181164" y="238756"/>
                </a:lnTo>
                <a:lnTo>
                  <a:pt x="214763" y="214694"/>
                </a:lnTo>
                <a:lnTo>
                  <a:pt x="238799" y="181076"/>
                </a:lnTo>
                <a:lnTo>
                  <a:pt x="250727" y="140447"/>
                </a:lnTo>
                <a:lnTo>
                  <a:pt x="251572" y="125464"/>
                </a:lnTo>
                <a:lnTo>
                  <a:pt x="250692" y="110827"/>
                </a:lnTo>
                <a:lnTo>
                  <a:pt x="238685" y="70277"/>
                </a:lnTo>
                <a:lnTo>
                  <a:pt x="214590" y="36738"/>
                </a:lnTo>
                <a:lnTo>
                  <a:pt x="180928" y="12748"/>
                </a:lnTo>
                <a:lnTo>
                  <a:pt x="140221" y="843"/>
                </a:lnTo>
                <a:lnTo>
                  <a:pt x="125523" y="0"/>
                </a:lnTo>
                <a:close/>
              </a:path>
            </a:pathLst>
          </a:custGeom>
          <a:solidFill>
            <a:srgbClr val="182736"/>
          </a:solidFill>
        </p:spPr>
        <p:txBody>
          <a:bodyPr wrap="square" lIns="0" tIns="0" rIns="0" bIns="0" rtlCol="0"/>
          <a:lstStyle/>
          <a:p>
            <a:endParaRPr/>
          </a:p>
        </p:txBody>
      </p:sp>
      <p:sp>
        <p:nvSpPr>
          <p:cNvPr id="143" name="object 70">
            <a:extLst>
              <a:ext uri="{FF2B5EF4-FFF2-40B4-BE49-F238E27FC236}">
                <a16:creationId xmlns:a16="http://schemas.microsoft.com/office/drawing/2014/main" id="{C31EB107-DF26-BA49-8888-514E75095198}"/>
              </a:ext>
            </a:extLst>
          </p:cNvPr>
          <p:cNvSpPr txBox="1"/>
          <p:nvPr/>
        </p:nvSpPr>
        <p:spPr>
          <a:xfrm>
            <a:off x="13712092" y="4167839"/>
            <a:ext cx="145704" cy="146194"/>
          </a:xfrm>
          <a:prstGeom prst="rect">
            <a:avLst/>
          </a:prstGeom>
        </p:spPr>
        <p:txBody>
          <a:bodyPr vert="horz" wrap="square" lIns="0" tIns="0" rIns="0" bIns="0" rtlCol="0">
            <a:spAutoFit/>
          </a:bodyPr>
          <a:lstStyle/>
          <a:p>
            <a:pPr marL="12700">
              <a:lnSpc>
                <a:spcPct val="100000"/>
              </a:lnSpc>
            </a:pPr>
            <a:r>
              <a:rPr sz="950" b="1" spc="-85" dirty="0">
                <a:solidFill>
                  <a:srgbClr val="FFFFFF"/>
                </a:solidFill>
                <a:latin typeface="DINPro" panose="020B0504020101020102" pitchFamily="34" charset="0"/>
                <a:cs typeface="DINPro" panose="020B0504020101020102" pitchFamily="34" charset="0"/>
              </a:rPr>
              <a:t>1</a:t>
            </a:r>
            <a:r>
              <a:rPr sz="950" b="1" spc="10" dirty="0">
                <a:solidFill>
                  <a:srgbClr val="FFFFFF"/>
                </a:solidFill>
                <a:latin typeface="DINPro" panose="020B0504020101020102" pitchFamily="34" charset="0"/>
                <a:cs typeface="DINPro" panose="020B0504020101020102" pitchFamily="34" charset="0"/>
              </a:rPr>
              <a:t>0</a:t>
            </a:r>
            <a:endParaRPr sz="950" dirty="0">
              <a:latin typeface="DINPro" panose="020B0504020101020102" pitchFamily="34" charset="0"/>
              <a:cs typeface="DINPro" panose="020B0504020101020102" pitchFamily="34" charset="0"/>
            </a:endParaRPr>
          </a:p>
        </p:txBody>
      </p:sp>
      <p:sp>
        <p:nvSpPr>
          <p:cNvPr id="144" name="object 57">
            <a:extLst>
              <a:ext uri="{FF2B5EF4-FFF2-40B4-BE49-F238E27FC236}">
                <a16:creationId xmlns:a16="http://schemas.microsoft.com/office/drawing/2014/main" id="{2ECFB755-1BD5-CD42-92C6-AC4457E49896}"/>
              </a:ext>
            </a:extLst>
          </p:cNvPr>
          <p:cNvSpPr/>
          <p:nvPr/>
        </p:nvSpPr>
        <p:spPr>
          <a:xfrm>
            <a:off x="13687398" y="5061312"/>
            <a:ext cx="249891" cy="229177"/>
          </a:xfrm>
          <a:custGeom>
            <a:avLst/>
            <a:gdLst/>
            <a:ahLst/>
            <a:cxnLst/>
            <a:rect l="l" t="t" r="r" b="b"/>
            <a:pathLst>
              <a:path w="252095" h="252095">
                <a:moveTo>
                  <a:pt x="125523" y="0"/>
                </a:moveTo>
                <a:lnTo>
                  <a:pt x="83182" y="7401"/>
                </a:lnTo>
                <a:lnTo>
                  <a:pt x="47007" y="27738"/>
                </a:lnTo>
                <a:lnTo>
                  <a:pt x="19537" y="58481"/>
                </a:lnTo>
                <a:lnTo>
                  <a:pt x="3314" y="97102"/>
                </a:lnTo>
                <a:lnTo>
                  <a:pt x="0" y="125977"/>
                </a:lnTo>
                <a:lnTo>
                  <a:pt x="866" y="140626"/>
                </a:lnTo>
                <a:lnTo>
                  <a:pt x="12844" y="181216"/>
                </a:lnTo>
                <a:lnTo>
                  <a:pt x="36920" y="214791"/>
                </a:lnTo>
                <a:lnTo>
                  <a:pt x="70555" y="238809"/>
                </a:lnTo>
                <a:lnTo>
                  <a:pt x="111215" y="250728"/>
                </a:lnTo>
                <a:lnTo>
                  <a:pt x="125891" y="251573"/>
                </a:lnTo>
                <a:lnTo>
                  <a:pt x="140549" y="250715"/>
                </a:lnTo>
                <a:lnTo>
                  <a:pt x="181164" y="238756"/>
                </a:lnTo>
                <a:lnTo>
                  <a:pt x="214763" y="214694"/>
                </a:lnTo>
                <a:lnTo>
                  <a:pt x="238799" y="181076"/>
                </a:lnTo>
                <a:lnTo>
                  <a:pt x="250727" y="140447"/>
                </a:lnTo>
                <a:lnTo>
                  <a:pt x="251572" y="125464"/>
                </a:lnTo>
                <a:lnTo>
                  <a:pt x="250692" y="110827"/>
                </a:lnTo>
                <a:lnTo>
                  <a:pt x="238685" y="70277"/>
                </a:lnTo>
                <a:lnTo>
                  <a:pt x="214590" y="36738"/>
                </a:lnTo>
                <a:lnTo>
                  <a:pt x="180928" y="12748"/>
                </a:lnTo>
                <a:lnTo>
                  <a:pt x="140221" y="843"/>
                </a:lnTo>
                <a:lnTo>
                  <a:pt x="125523" y="0"/>
                </a:lnTo>
                <a:close/>
              </a:path>
            </a:pathLst>
          </a:custGeom>
          <a:solidFill>
            <a:srgbClr val="182736"/>
          </a:solidFill>
        </p:spPr>
        <p:txBody>
          <a:bodyPr wrap="square" lIns="0" tIns="0" rIns="0" bIns="0" rtlCol="0"/>
          <a:lstStyle/>
          <a:p>
            <a:endParaRPr/>
          </a:p>
        </p:txBody>
      </p:sp>
      <p:sp>
        <p:nvSpPr>
          <p:cNvPr id="145" name="object 70">
            <a:extLst>
              <a:ext uri="{FF2B5EF4-FFF2-40B4-BE49-F238E27FC236}">
                <a16:creationId xmlns:a16="http://schemas.microsoft.com/office/drawing/2014/main" id="{5A803D8D-993C-F842-973C-4959569C701E}"/>
              </a:ext>
            </a:extLst>
          </p:cNvPr>
          <p:cNvSpPr txBox="1"/>
          <p:nvPr/>
        </p:nvSpPr>
        <p:spPr>
          <a:xfrm>
            <a:off x="13725760" y="5102522"/>
            <a:ext cx="145704" cy="146194"/>
          </a:xfrm>
          <a:prstGeom prst="rect">
            <a:avLst/>
          </a:prstGeom>
        </p:spPr>
        <p:txBody>
          <a:bodyPr vert="horz" wrap="square" lIns="0" tIns="0" rIns="0" bIns="0" rtlCol="0">
            <a:spAutoFit/>
          </a:bodyPr>
          <a:lstStyle/>
          <a:p>
            <a:pPr marL="12700" algn="ctr">
              <a:lnSpc>
                <a:spcPct val="100000"/>
              </a:lnSpc>
            </a:pPr>
            <a:r>
              <a:rPr lang="nl-BE" sz="950" b="1" spc="-85" dirty="0">
                <a:solidFill>
                  <a:srgbClr val="FFFFFF"/>
                </a:solidFill>
                <a:latin typeface="DINPro" panose="020B0504020101020102" pitchFamily="34" charset="0"/>
                <a:cs typeface="DINPro" panose="020B0504020101020102" pitchFamily="34" charset="0"/>
              </a:rPr>
              <a:t>9</a:t>
            </a:r>
            <a:endParaRPr sz="950" dirty="0">
              <a:latin typeface="DINPro" panose="020B0504020101020102" pitchFamily="34" charset="0"/>
              <a:cs typeface="DINPro" panose="020B0504020101020102" pitchFamily="34" charset="0"/>
            </a:endParaRPr>
          </a:p>
        </p:txBody>
      </p:sp>
      <p:sp>
        <p:nvSpPr>
          <p:cNvPr id="146" name="object 57">
            <a:extLst>
              <a:ext uri="{FF2B5EF4-FFF2-40B4-BE49-F238E27FC236}">
                <a16:creationId xmlns:a16="http://schemas.microsoft.com/office/drawing/2014/main" id="{B5BC52E5-F2D0-C34A-BB0B-3F7ADC769BE8}"/>
              </a:ext>
            </a:extLst>
          </p:cNvPr>
          <p:cNvSpPr/>
          <p:nvPr/>
        </p:nvSpPr>
        <p:spPr>
          <a:xfrm>
            <a:off x="13670146" y="5995673"/>
            <a:ext cx="252095" cy="252095"/>
          </a:xfrm>
          <a:custGeom>
            <a:avLst/>
            <a:gdLst/>
            <a:ahLst/>
            <a:cxnLst/>
            <a:rect l="l" t="t" r="r" b="b"/>
            <a:pathLst>
              <a:path w="252095" h="252095">
                <a:moveTo>
                  <a:pt x="125523" y="0"/>
                </a:moveTo>
                <a:lnTo>
                  <a:pt x="83182" y="7401"/>
                </a:lnTo>
                <a:lnTo>
                  <a:pt x="47007" y="27738"/>
                </a:lnTo>
                <a:lnTo>
                  <a:pt x="19537" y="58481"/>
                </a:lnTo>
                <a:lnTo>
                  <a:pt x="3314" y="97102"/>
                </a:lnTo>
                <a:lnTo>
                  <a:pt x="0" y="125977"/>
                </a:lnTo>
                <a:lnTo>
                  <a:pt x="866" y="140626"/>
                </a:lnTo>
                <a:lnTo>
                  <a:pt x="12844" y="181216"/>
                </a:lnTo>
                <a:lnTo>
                  <a:pt x="36920" y="214791"/>
                </a:lnTo>
                <a:lnTo>
                  <a:pt x="70555" y="238809"/>
                </a:lnTo>
                <a:lnTo>
                  <a:pt x="111215" y="250728"/>
                </a:lnTo>
                <a:lnTo>
                  <a:pt x="125891" y="251573"/>
                </a:lnTo>
                <a:lnTo>
                  <a:pt x="140549" y="250715"/>
                </a:lnTo>
                <a:lnTo>
                  <a:pt x="181164" y="238756"/>
                </a:lnTo>
                <a:lnTo>
                  <a:pt x="214763" y="214694"/>
                </a:lnTo>
                <a:lnTo>
                  <a:pt x="238799" y="181076"/>
                </a:lnTo>
                <a:lnTo>
                  <a:pt x="250727" y="140447"/>
                </a:lnTo>
                <a:lnTo>
                  <a:pt x="251572" y="125464"/>
                </a:lnTo>
                <a:lnTo>
                  <a:pt x="250692" y="110827"/>
                </a:lnTo>
                <a:lnTo>
                  <a:pt x="238685" y="70277"/>
                </a:lnTo>
                <a:lnTo>
                  <a:pt x="214590" y="36738"/>
                </a:lnTo>
                <a:lnTo>
                  <a:pt x="180928" y="12748"/>
                </a:lnTo>
                <a:lnTo>
                  <a:pt x="140221" y="843"/>
                </a:lnTo>
                <a:lnTo>
                  <a:pt x="125523" y="0"/>
                </a:lnTo>
                <a:close/>
              </a:path>
            </a:pathLst>
          </a:custGeom>
          <a:solidFill>
            <a:srgbClr val="182736"/>
          </a:solidFill>
        </p:spPr>
        <p:txBody>
          <a:bodyPr wrap="square" lIns="0" tIns="0" rIns="0" bIns="0" rtlCol="0"/>
          <a:lstStyle/>
          <a:p>
            <a:endParaRPr/>
          </a:p>
        </p:txBody>
      </p:sp>
      <p:sp>
        <p:nvSpPr>
          <p:cNvPr id="147" name="object 70">
            <a:extLst>
              <a:ext uri="{FF2B5EF4-FFF2-40B4-BE49-F238E27FC236}">
                <a16:creationId xmlns:a16="http://schemas.microsoft.com/office/drawing/2014/main" id="{01D37679-EEB3-2740-8374-094D69C593FD}"/>
              </a:ext>
            </a:extLst>
          </p:cNvPr>
          <p:cNvSpPr txBox="1"/>
          <p:nvPr/>
        </p:nvSpPr>
        <p:spPr>
          <a:xfrm>
            <a:off x="13717018" y="6041697"/>
            <a:ext cx="145704" cy="146194"/>
          </a:xfrm>
          <a:prstGeom prst="rect">
            <a:avLst/>
          </a:prstGeom>
        </p:spPr>
        <p:txBody>
          <a:bodyPr vert="horz" wrap="square" lIns="0" tIns="0" rIns="0" bIns="0" rtlCol="0">
            <a:spAutoFit/>
          </a:bodyPr>
          <a:lstStyle/>
          <a:p>
            <a:pPr marL="12700" algn="ctr">
              <a:lnSpc>
                <a:spcPct val="100000"/>
              </a:lnSpc>
            </a:pPr>
            <a:r>
              <a:rPr lang="nl-BE" sz="950" b="1" spc="-85" dirty="0">
                <a:solidFill>
                  <a:srgbClr val="FFFFFF"/>
                </a:solidFill>
                <a:latin typeface="DINPro" panose="020B0504020101020102" pitchFamily="34" charset="0"/>
                <a:cs typeface="DINPro" panose="020B0504020101020102" pitchFamily="34" charset="0"/>
              </a:rPr>
              <a:t>8</a:t>
            </a:r>
            <a:endParaRPr sz="950" dirty="0">
              <a:latin typeface="DINPro" panose="020B0504020101020102" pitchFamily="34" charset="0"/>
              <a:cs typeface="DINPro" panose="020B0504020101020102" pitchFamily="34" charset="0"/>
            </a:endParaRPr>
          </a:p>
        </p:txBody>
      </p:sp>
      <p:sp>
        <p:nvSpPr>
          <p:cNvPr id="148" name="object 57">
            <a:extLst>
              <a:ext uri="{FF2B5EF4-FFF2-40B4-BE49-F238E27FC236}">
                <a16:creationId xmlns:a16="http://schemas.microsoft.com/office/drawing/2014/main" id="{23D9B9AF-503F-9E4B-86C6-BBCB6D172482}"/>
              </a:ext>
            </a:extLst>
          </p:cNvPr>
          <p:cNvSpPr/>
          <p:nvPr/>
        </p:nvSpPr>
        <p:spPr>
          <a:xfrm>
            <a:off x="13677637" y="6564005"/>
            <a:ext cx="252095" cy="252095"/>
          </a:xfrm>
          <a:custGeom>
            <a:avLst/>
            <a:gdLst/>
            <a:ahLst/>
            <a:cxnLst/>
            <a:rect l="l" t="t" r="r" b="b"/>
            <a:pathLst>
              <a:path w="252095" h="252095">
                <a:moveTo>
                  <a:pt x="125523" y="0"/>
                </a:moveTo>
                <a:lnTo>
                  <a:pt x="83182" y="7401"/>
                </a:lnTo>
                <a:lnTo>
                  <a:pt x="47007" y="27738"/>
                </a:lnTo>
                <a:lnTo>
                  <a:pt x="19537" y="58481"/>
                </a:lnTo>
                <a:lnTo>
                  <a:pt x="3314" y="97102"/>
                </a:lnTo>
                <a:lnTo>
                  <a:pt x="0" y="125977"/>
                </a:lnTo>
                <a:lnTo>
                  <a:pt x="866" y="140626"/>
                </a:lnTo>
                <a:lnTo>
                  <a:pt x="12844" y="181216"/>
                </a:lnTo>
                <a:lnTo>
                  <a:pt x="36920" y="214791"/>
                </a:lnTo>
                <a:lnTo>
                  <a:pt x="70555" y="238809"/>
                </a:lnTo>
                <a:lnTo>
                  <a:pt x="111215" y="250728"/>
                </a:lnTo>
                <a:lnTo>
                  <a:pt x="125891" y="251573"/>
                </a:lnTo>
                <a:lnTo>
                  <a:pt x="140549" y="250715"/>
                </a:lnTo>
                <a:lnTo>
                  <a:pt x="181164" y="238756"/>
                </a:lnTo>
                <a:lnTo>
                  <a:pt x="214763" y="214694"/>
                </a:lnTo>
                <a:lnTo>
                  <a:pt x="238799" y="181076"/>
                </a:lnTo>
                <a:lnTo>
                  <a:pt x="250727" y="140447"/>
                </a:lnTo>
                <a:lnTo>
                  <a:pt x="251572" y="125464"/>
                </a:lnTo>
                <a:lnTo>
                  <a:pt x="250692" y="110827"/>
                </a:lnTo>
                <a:lnTo>
                  <a:pt x="238685" y="70277"/>
                </a:lnTo>
                <a:lnTo>
                  <a:pt x="214590" y="36738"/>
                </a:lnTo>
                <a:lnTo>
                  <a:pt x="180928" y="12748"/>
                </a:lnTo>
                <a:lnTo>
                  <a:pt x="140221" y="843"/>
                </a:lnTo>
                <a:lnTo>
                  <a:pt x="125523" y="0"/>
                </a:lnTo>
                <a:close/>
              </a:path>
            </a:pathLst>
          </a:custGeom>
          <a:solidFill>
            <a:srgbClr val="182736"/>
          </a:solidFill>
        </p:spPr>
        <p:txBody>
          <a:bodyPr wrap="square" lIns="0" tIns="0" rIns="0" bIns="0" rtlCol="0"/>
          <a:lstStyle/>
          <a:p>
            <a:endParaRPr/>
          </a:p>
        </p:txBody>
      </p:sp>
      <p:sp>
        <p:nvSpPr>
          <p:cNvPr id="149" name="object 70">
            <a:extLst>
              <a:ext uri="{FF2B5EF4-FFF2-40B4-BE49-F238E27FC236}">
                <a16:creationId xmlns:a16="http://schemas.microsoft.com/office/drawing/2014/main" id="{3A4A9D5E-72D7-634E-889C-E39A679FD984}"/>
              </a:ext>
            </a:extLst>
          </p:cNvPr>
          <p:cNvSpPr txBox="1"/>
          <p:nvPr/>
        </p:nvSpPr>
        <p:spPr>
          <a:xfrm>
            <a:off x="13724509" y="6610029"/>
            <a:ext cx="145704" cy="146194"/>
          </a:xfrm>
          <a:prstGeom prst="rect">
            <a:avLst/>
          </a:prstGeom>
        </p:spPr>
        <p:txBody>
          <a:bodyPr vert="horz" wrap="square" lIns="0" tIns="0" rIns="0" bIns="0" rtlCol="0">
            <a:spAutoFit/>
          </a:bodyPr>
          <a:lstStyle/>
          <a:p>
            <a:pPr marL="12700" algn="ctr">
              <a:lnSpc>
                <a:spcPct val="100000"/>
              </a:lnSpc>
            </a:pPr>
            <a:r>
              <a:rPr lang="nl-BE" sz="950" b="1" spc="-85" dirty="0">
                <a:solidFill>
                  <a:srgbClr val="FFFFFF"/>
                </a:solidFill>
                <a:latin typeface="DINPro" panose="020B0504020101020102" pitchFamily="34" charset="0"/>
                <a:cs typeface="DINPro" panose="020B0504020101020102" pitchFamily="34" charset="0"/>
              </a:rPr>
              <a:t>7</a:t>
            </a:r>
            <a:endParaRPr sz="950" dirty="0">
              <a:latin typeface="DINPro" panose="020B0504020101020102" pitchFamily="34" charset="0"/>
              <a:cs typeface="DINPro" panose="020B0504020101020102" pitchFamily="34" charset="0"/>
            </a:endParaRPr>
          </a:p>
        </p:txBody>
      </p:sp>
      <p:pic>
        <p:nvPicPr>
          <p:cNvPr id="95" name="Picture 94" descr="Logo&#10;&#10;Description automatically generated">
            <a:extLst>
              <a:ext uri="{FF2B5EF4-FFF2-40B4-BE49-F238E27FC236}">
                <a16:creationId xmlns:a16="http://schemas.microsoft.com/office/drawing/2014/main" id="{63072C6C-2D44-D04A-BDF8-B0A7B366E9B0}"/>
              </a:ext>
            </a:extLst>
          </p:cNvPr>
          <p:cNvPicPr>
            <a:picLocks noChangeAspect="1"/>
          </p:cNvPicPr>
          <p:nvPr/>
        </p:nvPicPr>
        <p:blipFill>
          <a:blip r:embed="rId8"/>
          <a:stretch>
            <a:fillRect/>
          </a:stretch>
        </p:blipFill>
        <p:spPr>
          <a:xfrm>
            <a:off x="5445808" y="4976856"/>
            <a:ext cx="1655185" cy="205613"/>
          </a:xfrm>
          <a:prstGeom prst="rect">
            <a:avLst/>
          </a:prstGeom>
        </p:spPr>
      </p:pic>
      <p:grpSp>
        <p:nvGrpSpPr>
          <p:cNvPr id="175" name="Group 174">
            <a:extLst>
              <a:ext uri="{FF2B5EF4-FFF2-40B4-BE49-F238E27FC236}">
                <a16:creationId xmlns:a16="http://schemas.microsoft.com/office/drawing/2014/main" id="{255DA43C-DCAE-B14D-A723-2061345A2E69}"/>
              </a:ext>
            </a:extLst>
          </p:cNvPr>
          <p:cNvGrpSpPr/>
          <p:nvPr/>
        </p:nvGrpSpPr>
        <p:grpSpPr>
          <a:xfrm>
            <a:off x="12436681" y="10339243"/>
            <a:ext cx="2888421" cy="283054"/>
            <a:chOff x="11457726" y="10408749"/>
            <a:chExt cx="2888421" cy="283054"/>
          </a:xfrm>
        </p:grpSpPr>
        <p:grpSp>
          <p:nvGrpSpPr>
            <p:cNvPr id="176" name="Group 175">
              <a:extLst>
                <a:ext uri="{FF2B5EF4-FFF2-40B4-BE49-F238E27FC236}">
                  <a16:creationId xmlns:a16="http://schemas.microsoft.com/office/drawing/2014/main" id="{9E7DBE7C-6AFF-4C42-A8F5-5AEE8CE7CD6A}"/>
                </a:ext>
              </a:extLst>
            </p:cNvPr>
            <p:cNvGrpSpPr/>
            <p:nvPr/>
          </p:nvGrpSpPr>
          <p:grpSpPr>
            <a:xfrm>
              <a:off x="11457726" y="10416107"/>
              <a:ext cx="975232" cy="275696"/>
              <a:chOff x="11826368" y="10314787"/>
              <a:chExt cx="975232" cy="275696"/>
            </a:xfrm>
          </p:grpSpPr>
          <p:sp>
            <p:nvSpPr>
              <p:cNvPr id="180" name="Rechthoek 139">
                <a:extLst>
                  <a:ext uri="{FF2B5EF4-FFF2-40B4-BE49-F238E27FC236}">
                    <a16:creationId xmlns:a16="http://schemas.microsoft.com/office/drawing/2014/main" id="{9C2B1C12-5516-5745-A0F3-FDC047325BA2}"/>
                  </a:ext>
                </a:extLst>
              </p:cNvPr>
              <p:cNvSpPr/>
              <p:nvPr/>
            </p:nvSpPr>
            <p:spPr>
              <a:xfrm>
                <a:off x="11826368" y="10407857"/>
                <a:ext cx="280800" cy="180000"/>
              </a:xfrm>
              <a:prstGeom prst="rect">
                <a:avLst/>
              </a:prstGeom>
              <a:solidFill>
                <a:srgbClr val="FFE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81" name="Google Shape;759;p31">
                <a:extLst>
                  <a:ext uri="{FF2B5EF4-FFF2-40B4-BE49-F238E27FC236}">
                    <a16:creationId xmlns:a16="http://schemas.microsoft.com/office/drawing/2014/main" id="{FCA4C4D6-8CCA-4348-8199-3EA326A0FD83}"/>
                  </a:ext>
                </a:extLst>
              </p:cNvPr>
              <p:cNvSpPr txBox="1"/>
              <p:nvPr/>
            </p:nvSpPr>
            <p:spPr>
              <a:xfrm>
                <a:off x="12220799" y="10314787"/>
                <a:ext cx="580801"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PIRELLI</a:t>
                </a:r>
                <a:endParaRPr lang="en-GB" sz="1200" dirty="0">
                  <a:latin typeface="DINPro" panose="020B0504020101020102" pitchFamily="34" charset="0"/>
                  <a:cs typeface="DINPro" panose="020B0504020101020102" pitchFamily="34" charset="0"/>
                </a:endParaRPr>
              </a:p>
            </p:txBody>
          </p:sp>
        </p:grpSp>
        <p:grpSp>
          <p:nvGrpSpPr>
            <p:cNvPr id="177" name="Group 176">
              <a:extLst>
                <a:ext uri="{FF2B5EF4-FFF2-40B4-BE49-F238E27FC236}">
                  <a16:creationId xmlns:a16="http://schemas.microsoft.com/office/drawing/2014/main" id="{C5737C8C-2EEE-A747-9043-59FBE44576DF}"/>
                </a:ext>
              </a:extLst>
            </p:cNvPr>
            <p:cNvGrpSpPr/>
            <p:nvPr/>
          </p:nvGrpSpPr>
          <p:grpSpPr>
            <a:xfrm>
              <a:off x="13213257" y="10408749"/>
              <a:ext cx="1132890" cy="275696"/>
              <a:chOff x="13744551" y="10307429"/>
              <a:chExt cx="1132890" cy="275696"/>
            </a:xfrm>
          </p:grpSpPr>
          <p:sp>
            <p:nvSpPr>
              <p:cNvPr id="178" name="Rechthoek 141">
                <a:extLst>
                  <a:ext uri="{FF2B5EF4-FFF2-40B4-BE49-F238E27FC236}">
                    <a16:creationId xmlns:a16="http://schemas.microsoft.com/office/drawing/2014/main" id="{BE3A2945-E977-9245-BF39-0EF9B2173BC9}"/>
                  </a:ext>
                </a:extLst>
              </p:cNvPr>
              <p:cNvSpPr/>
              <p:nvPr/>
            </p:nvSpPr>
            <p:spPr>
              <a:xfrm>
                <a:off x="13744551" y="10397701"/>
                <a:ext cx="280800" cy="180000"/>
              </a:xfrm>
              <a:prstGeom prst="rect">
                <a:avLst/>
              </a:prstGeom>
              <a:solidFill>
                <a:srgbClr val="012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79" name="Google Shape;759;p31">
                <a:extLst>
                  <a:ext uri="{FF2B5EF4-FFF2-40B4-BE49-F238E27FC236}">
                    <a16:creationId xmlns:a16="http://schemas.microsoft.com/office/drawing/2014/main" id="{71F7E899-F00D-7B44-9827-04E2FAC9DAF9}"/>
                  </a:ext>
                </a:extLst>
              </p:cNvPr>
              <p:cNvSpPr txBox="1"/>
              <p:nvPr/>
            </p:nvSpPr>
            <p:spPr>
              <a:xfrm>
                <a:off x="14138321" y="10307429"/>
                <a:ext cx="739120"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MICHELIN</a:t>
                </a:r>
                <a:endParaRPr lang="en-GB" sz="1200" dirty="0">
                  <a:latin typeface="DINPro" panose="020B0504020101020102" pitchFamily="34" charset="0"/>
                  <a:cs typeface="DINPro" panose="020B0504020101020102" pitchFamily="34" charset="0"/>
                </a:endParaRPr>
              </a:p>
            </p:txBody>
          </p:sp>
        </p:grpSp>
      </p:grpSp>
      <p:grpSp>
        <p:nvGrpSpPr>
          <p:cNvPr id="182" name="Group 181">
            <a:extLst>
              <a:ext uri="{FF2B5EF4-FFF2-40B4-BE49-F238E27FC236}">
                <a16:creationId xmlns:a16="http://schemas.microsoft.com/office/drawing/2014/main" id="{02FF0586-6A2B-C340-BCCB-058CD8021217}"/>
              </a:ext>
            </a:extLst>
          </p:cNvPr>
          <p:cNvGrpSpPr/>
          <p:nvPr/>
        </p:nvGrpSpPr>
        <p:grpSpPr>
          <a:xfrm>
            <a:off x="11517189" y="9851972"/>
            <a:ext cx="4709534" cy="293571"/>
            <a:chOff x="11459222" y="10034212"/>
            <a:chExt cx="4709534" cy="293571"/>
          </a:xfrm>
        </p:grpSpPr>
        <p:grpSp>
          <p:nvGrpSpPr>
            <p:cNvPr id="183" name="Group 182">
              <a:extLst>
                <a:ext uri="{FF2B5EF4-FFF2-40B4-BE49-F238E27FC236}">
                  <a16:creationId xmlns:a16="http://schemas.microsoft.com/office/drawing/2014/main" id="{7351A73A-C288-8A4F-979F-87897B8CE0EF}"/>
                </a:ext>
              </a:extLst>
            </p:cNvPr>
            <p:cNvGrpSpPr/>
            <p:nvPr/>
          </p:nvGrpSpPr>
          <p:grpSpPr>
            <a:xfrm>
              <a:off x="11459222" y="10047868"/>
              <a:ext cx="1443545" cy="279915"/>
              <a:chOff x="10777255" y="10047868"/>
              <a:chExt cx="1443545" cy="279915"/>
            </a:xfrm>
          </p:grpSpPr>
          <p:sp>
            <p:nvSpPr>
              <p:cNvPr id="190" name="Rechthoek 135">
                <a:extLst>
                  <a:ext uri="{FF2B5EF4-FFF2-40B4-BE49-F238E27FC236}">
                    <a16:creationId xmlns:a16="http://schemas.microsoft.com/office/drawing/2014/main" id="{A61DB63D-30F4-9B44-B4E5-6F940F3B6163}"/>
                  </a:ext>
                </a:extLst>
              </p:cNvPr>
              <p:cNvSpPr/>
              <p:nvPr/>
            </p:nvSpPr>
            <p:spPr>
              <a:xfrm>
                <a:off x="10777255" y="10147783"/>
                <a:ext cx="280800" cy="18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91" name="Google Shape;759;p31">
                <a:extLst>
                  <a:ext uri="{FF2B5EF4-FFF2-40B4-BE49-F238E27FC236}">
                    <a16:creationId xmlns:a16="http://schemas.microsoft.com/office/drawing/2014/main" id="{0A5BFAAF-6E32-8F46-84DD-C1809D104330}"/>
                  </a:ext>
                </a:extLst>
              </p:cNvPr>
              <p:cNvSpPr txBox="1"/>
              <p:nvPr/>
            </p:nvSpPr>
            <p:spPr>
              <a:xfrm>
                <a:off x="11172694" y="10047868"/>
                <a:ext cx="1048106"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BRIDGESTONE</a:t>
                </a:r>
                <a:endParaRPr lang="en-GB" sz="1200" dirty="0">
                  <a:latin typeface="DINPro" panose="020B0504020101020102" pitchFamily="34" charset="0"/>
                  <a:cs typeface="DINPro" panose="020B0504020101020102" pitchFamily="34" charset="0"/>
                </a:endParaRPr>
              </a:p>
            </p:txBody>
          </p:sp>
        </p:grpSp>
        <p:grpSp>
          <p:nvGrpSpPr>
            <p:cNvPr id="184" name="Group 183">
              <a:extLst>
                <a:ext uri="{FF2B5EF4-FFF2-40B4-BE49-F238E27FC236}">
                  <a16:creationId xmlns:a16="http://schemas.microsoft.com/office/drawing/2014/main" id="{47F8D047-E8DC-A940-9B29-9C1EF5386B38}"/>
                </a:ext>
              </a:extLst>
            </p:cNvPr>
            <p:cNvGrpSpPr/>
            <p:nvPr/>
          </p:nvGrpSpPr>
          <p:grpSpPr>
            <a:xfrm>
              <a:off x="13213257" y="10046830"/>
              <a:ext cx="1442537" cy="275696"/>
              <a:chOff x="12690949" y="10046830"/>
              <a:chExt cx="1442537" cy="275696"/>
            </a:xfrm>
          </p:grpSpPr>
          <p:sp>
            <p:nvSpPr>
              <p:cNvPr id="188" name="Rechthoek 137">
                <a:extLst>
                  <a:ext uri="{FF2B5EF4-FFF2-40B4-BE49-F238E27FC236}">
                    <a16:creationId xmlns:a16="http://schemas.microsoft.com/office/drawing/2014/main" id="{071C6CAE-B65B-8241-BE63-61B4B834644F}"/>
                  </a:ext>
                </a:extLst>
              </p:cNvPr>
              <p:cNvSpPr/>
              <p:nvPr/>
            </p:nvSpPr>
            <p:spPr>
              <a:xfrm>
                <a:off x="12690949" y="10142526"/>
                <a:ext cx="280800" cy="180000"/>
              </a:xfrm>
              <a:prstGeom prst="rect">
                <a:avLst/>
              </a:prstGeom>
              <a:solidFill>
                <a:srgbClr val="FDA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89" name="Google Shape;759;p31">
                <a:extLst>
                  <a:ext uri="{FF2B5EF4-FFF2-40B4-BE49-F238E27FC236}">
                    <a16:creationId xmlns:a16="http://schemas.microsoft.com/office/drawing/2014/main" id="{8C2B860A-2CC5-2949-8F64-74F1D702C7C5}"/>
                  </a:ext>
                </a:extLst>
              </p:cNvPr>
              <p:cNvSpPr txBox="1"/>
              <p:nvPr/>
            </p:nvSpPr>
            <p:spPr>
              <a:xfrm>
                <a:off x="13085380" y="10046830"/>
                <a:ext cx="1048106"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CONTINENTAL</a:t>
                </a:r>
                <a:endParaRPr lang="en-GB" sz="1200" dirty="0">
                  <a:latin typeface="DINPro" panose="020B0504020101020102" pitchFamily="34" charset="0"/>
                  <a:cs typeface="DINPro" panose="020B0504020101020102" pitchFamily="34" charset="0"/>
                </a:endParaRPr>
              </a:p>
            </p:txBody>
          </p:sp>
        </p:grpSp>
        <p:grpSp>
          <p:nvGrpSpPr>
            <p:cNvPr id="185" name="Group 184">
              <a:extLst>
                <a:ext uri="{FF2B5EF4-FFF2-40B4-BE49-F238E27FC236}">
                  <a16:creationId xmlns:a16="http://schemas.microsoft.com/office/drawing/2014/main" id="{C2A6EDDA-60D4-D349-A826-C56D4E27D83B}"/>
                </a:ext>
              </a:extLst>
            </p:cNvPr>
            <p:cNvGrpSpPr/>
            <p:nvPr/>
          </p:nvGrpSpPr>
          <p:grpSpPr>
            <a:xfrm>
              <a:off x="14969743" y="10034212"/>
              <a:ext cx="1199013" cy="283522"/>
              <a:chOff x="14596641" y="10027269"/>
              <a:chExt cx="1199013" cy="283522"/>
            </a:xfrm>
          </p:grpSpPr>
          <p:sp>
            <p:nvSpPr>
              <p:cNvPr id="186" name="Rechthoek 143">
                <a:extLst>
                  <a:ext uri="{FF2B5EF4-FFF2-40B4-BE49-F238E27FC236}">
                    <a16:creationId xmlns:a16="http://schemas.microsoft.com/office/drawing/2014/main" id="{D2F1C44F-9491-2141-B685-F025AC02DC09}"/>
                  </a:ext>
                </a:extLst>
              </p:cNvPr>
              <p:cNvSpPr/>
              <p:nvPr/>
            </p:nvSpPr>
            <p:spPr>
              <a:xfrm>
                <a:off x="14596641" y="10130791"/>
                <a:ext cx="280800" cy="180000"/>
              </a:xfrm>
              <a:prstGeom prst="rect">
                <a:avLst/>
              </a:prstGeom>
              <a:solidFill>
                <a:srgbClr val="1520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87" name="Google Shape;759;p31">
                <a:extLst>
                  <a:ext uri="{FF2B5EF4-FFF2-40B4-BE49-F238E27FC236}">
                    <a16:creationId xmlns:a16="http://schemas.microsoft.com/office/drawing/2014/main" id="{AEAF98CC-73CC-B644-98DC-8AF0F1993550}"/>
                  </a:ext>
                </a:extLst>
              </p:cNvPr>
              <p:cNvSpPr txBox="1"/>
              <p:nvPr/>
            </p:nvSpPr>
            <p:spPr>
              <a:xfrm>
                <a:off x="14991072" y="10027269"/>
                <a:ext cx="804582"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GOODYEAR</a:t>
                </a:r>
                <a:endParaRPr lang="en-GB" sz="1200" dirty="0">
                  <a:latin typeface="DINPro" panose="020B0504020101020102" pitchFamily="34" charset="0"/>
                  <a:cs typeface="DINPro" panose="020B0504020101020102" pitchFamily="34" charset="0"/>
                </a:endParaRPr>
              </a:p>
            </p:txBody>
          </p:sp>
        </p:grpSp>
      </p:grpSp>
      <p:sp>
        <p:nvSpPr>
          <p:cNvPr id="86" name="Google Shape;759;p31">
            <a:extLst>
              <a:ext uri="{FF2B5EF4-FFF2-40B4-BE49-F238E27FC236}">
                <a16:creationId xmlns:a16="http://schemas.microsoft.com/office/drawing/2014/main" id="{19A72B11-1947-4F65-A406-81C80A855EA4}"/>
              </a:ext>
            </a:extLst>
          </p:cNvPr>
          <p:cNvSpPr txBox="1"/>
          <p:nvPr/>
        </p:nvSpPr>
        <p:spPr>
          <a:xfrm>
            <a:off x="7671140" y="1035338"/>
            <a:ext cx="4761818" cy="645028"/>
          </a:xfrm>
          <a:prstGeom prst="rect">
            <a:avLst/>
          </a:prstGeom>
          <a:noFill/>
          <a:ln>
            <a:noFill/>
          </a:ln>
        </p:spPr>
        <p:txBody>
          <a:bodyPr spcFirstLastPara="1" wrap="square" lIns="0" tIns="90150" rIns="0" bIns="0" anchor="t" anchorCtr="0">
            <a:spAutoFit/>
          </a:bodyPr>
          <a:lstStyle/>
          <a:p>
            <a:pPr marL="0" marR="0" lvl="0" indent="0" algn="ctr" rtl="0">
              <a:lnSpc>
                <a:spcPct val="100000"/>
              </a:lnSpc>
              <a:spcBef>
                <a:spcPts val="0"/>
              </a:spcBef>
              <a:spcAft>
                <a:spcPts val="0"/>
              </a:spcAft>
              <a:buNone/>
            </a:pPr>
            <a:r>
              <a:rPr lang="fr-FR" sz="1800" dirty="0">
                <a:solidFill>
                  <a:schemeClr val="tx1"/>
                </a:solidFill>
                <a:latin typeface="DIN Pro Light" panose="020B0504020101010102" pitchFamily="34" charset="0"/>
                <a:cs typeface="DIN Pro Light" panose="020B0504020101010102" pitchFamily="34" charset="0"/>
              </a:rPr>
              <a:t>La meilleure stabilité en courbe</a:t>
            </a:r>
            <a:br>
              <a:rPr lang="fr-FR" sz="1800" dirty="0">
                <a:solidFill>
                  <a:schemeClr val="tx1"/>
                </a:solidFill>
                <a:latin typeface="DIN Pro Light" panose="020B0504020101010102" pitchFamily="34" charset="0"/>
                <a:cs typeface="DIN Pro Light" panose="020B0504020101010102" pitchFamily="34" charset="0"/>
                <a:sym typeface="Arial"/>
              </a:rPr>
            </a:br>
            <a:r>
              <a:rPr lang="fr-FR" sz="1800" dirty="0">
                <a:solidFill>
                  <a:schemeClr val="tx1"/>
                </a:solidFill>
                <a:latin typeface="DIN Pro Light" panose="020B0504020101010102" pitchFamily="34" charset="0"/>
                <a:cs typeface="DIN Pro Light" panose="020B0504020101010102" pitchFamily="34" charset="0"/>
              </a:rPr>
              <a:t>&amp; en ligne droite </a:t>
            </a:r>
            <a:r>
              <a:rPr lang="fr-FR" sz="1800" dirty="0">
                <a:solidFill>
                  <a:schemeClr val="tx1"/>
                </a:solidFill>
                <a:latin typeface="DIN Pro Light" panose="020B0504020101010102" pitchFamily="34" charset="0"/>
                <a:cs typeface="DIN Pro Light" panose="020B0504020101010102" pitchFamily="34" charset="0"/>
                <a:sym typeface="Arial"/>
              </a:rPr>
              <a:t>(2/3)</a:t>
            </a:r>
            <a:endParaRPr lang="fr-FR" sz="1800" dirty="0">
              <a:solidFill>
                <a:schemeClr val="tx1"/>
              </a:solidFill>
              <a:latin typeface="DIN Pro Light" panose="020B0504020101010102" pitchFamily="34" charset="0"/>
              <a:cs typeface="DIN Pro Light" panose="020B0504020101010102" pitchFamily="34" charset="0"/>
            </a:endParaRPr>
          </a:p>
        </p:txBody>
      </p:sp>
      <p:sp>
        <p:nvSpPr>
          <p:cNvPr id="90" name="Google Shape;792;p33">
            <a:extLst>
              <a:ext uri="{FF2B5EF4-FFF2-40B4-BE49-F238E27FC236}">
                <a16:creationId xmlns:a16="http://schemas.microsoft.com/office/drawing/2014/main" id="{49765020-5E32-4367-A5E8-9605E116CDD9}"/>
              </a:ext>
            </a:extLst>
          </p:cNvPr>
          <p:cNvSpPr txBox="1">
            <a:spLocks noGrp="1"/>
          </p:cNvSpPr>
          <p:nvPr>
            <p:ph type="title"/>
          </p:nvPr>
        </p:nvSpPr>
        <p:spPr>
          <a:xfrm>
            <a:off x="2765425" y="10410825"/>
            <a:ext cx="17338675" cy="500063"/>
          </a:xfrm>
          <a:prstGeom prst="rect">
            <a:avLst/>
          </a:prstGeom>
          <a:noFill/>
          <a:ln>
            <a:noFill/>
          </a:ln>
        </p:spPr>
        <p:txBody>
          <a:bodyPr spcFirstLastPara="1" wrap="square" lIns="91425" tIns="45700" rIns="91425" bIns="45700" anchor="ctr" anchorCtr="0">
            <a:normAutofit/>
          </a:bodyPr>
          <a:lstStyle/>
          <a:p>
            <a:pPr lvl="0"/>
            <a:r>
              <a:rPr lang="en-GB" dirty="0"/>
              <a:t>RESULTATS TUV – MEILLEURE STABILITE EN COURBE &amp; EN LIGNE DROITE</a:t>
            </a:r>
            <a:endParaRPr dirty="0"/>
          </a:p>
        </p:txBody>
      </p:sp>
    </p:spTree>
    <p:extLst>
      <p:ext uri="{BB962C8B-B14F-4D97-AF65-F5344CB8AC3E}">
        <p14:creationId xmlns:p14="http://schemas.microsoft.com/office/powerpoint/2010/main" val="34073052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91"/>
        <p:cNvGrpSpPr/>
        <p:nvPr/>
      </p:nvGrpSpPr>
      <p:grpSpPr>
        <a:xfrm>
          <a:off x="0" y="0"/>
          <a:ext cx="0" cy="0"/>
          <a:chOff x="0" y="0"/>
          <a:chExt cx="0" cy="0"/>
        </a:xfrm>
      </p:grpSpPr>
      <p:sp>
        <p:nvSpPr>
          <p:cNvPr id="793" name="Google Shape;793;p33"/>
          <p:cNvSpPr txBox="1">
            <a:spLocks noGrp="1"/>
          </p:cNvSpPr>
          <p:nvPr>
            <p:ph type="sldNum" idx="12"/>
          </p:nvPr>
        </p:nvSpPr>
        <p:spPr>
          <a:xfrm>
            <a:off x="2063847" y="10410317"/>
            <a:ext cx="550173" cy="500921"/>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19</a:t>
            </a:fld>
            <a:endParaRPr/>
          </a:p>
        </p:txBody>
      </p:sp>
      <p:sp>
        <p:nvSpPr>
          <p:cNvPr id="71" name="Rechthoek 157">
            <a:extLst>
              <a:ext uri="{FF2B5EF4-FFF2-40B4-BE49-F238E27FC236}">
                <a16:creationId xmlns:a16="http://schemas.microsoft.com/office/drawing/2014/main" id="{54C2D939-B0C2-B741-8502-4F8A88002FED}"/>
              </a:ext>
            </a:extLst>
          </p:cNvPr>
          <p:cNvSpPr/>
          <p:nvPr/>
        </p:nvSpPr>
        <p:spPr>
          <a:xfrm>
            <a:off x="5374062" y="6876777"/>
            <a:ext cx="3138985" cy="348253"/>
          </a:xfrm>
          <a:prstGeom prst="rect">
            <a:avLst/>
          </a:prstGeom>
          <a:solidFill>
            <a:srgbClr val="FFE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2" name="Rechthoek 158">
            <a:extLst>
              <a:ext uri="{FF2B5EF4-FFF2-40B4-BE49-F238E27FC236}">
                <a16:creationId xmlns:a16="http://schemas.microsoft.com/office/drawing/2014/main" id="{7316B240-4C00-0747-979D-021AE488159F}"/>
              </a:ext>
            </a:extLst>
          </p:cNvPr>
          <p:cNvSpPr/>
          <p:nvPr/>
        </p:nvSpPr>
        <p:spPr>
          <a:xfrm>
            <a:off x="5374062" y="6381570"/>
            <a:ext cx="3413877" cy="348253"/>
          </a:xfrm>
          <a:prstGeom prst="rect">
            <a:avLst/>
          </a:prstGeom>
          <a:solidFill>
            <a:srgbClr val="162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3" name="Rechthoek 159">
            <a:extLst>
              <a:ext uri="{FF2B5EF4-FFF2-40B4-BE49-F238E27FC236}">
                <a16:creationId xmlns:a16="http://schemas.microsoft.com/office/drawing/2014/main" id="{08F2CDF1-0689-444C-901E-FFE2A7553D27}"/>
              </a:ext>
            </a:extLst>
          </p:cNvPr>
          <p:cNvSpPr/>
          <p:nvPr/>
        </p:nvSpPr>
        <p:spPr>
          <a:xfrm>
            <a:off x="5363551" y="5854099"/>
            <a:ext cx="3413877" cy="348253"/>
          </a:xfrm>
          <a:prstGeom prst="rect">
            <a:avLst/>
          </a:prstGeom>
          <a:solidFill>
            <a:srgbClr val="012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74" name="Rechthoek 160">
            <a:extLst>
              <a:ext uri="{FF2B5EF4-FFF2-40B4-BE49-F238E27FC236}">
                <a16:creationId xmlns:a16="http://schemas.microsoft.com/office/drawing/2014/main" id="{81A4A406-F09C-6A43-8E3F-BA8DA5891773}"/>
              </a:ext>
            </a:extLst>
          </p:cNvPr>
          <p:cNvSpPr/>
          <p:nvPr/>
        </p:nvSpPr>
        <p:spPr>
          <a:xfrm>
            <a:off x="5361132" y="5391154"/>
            <a:ext cx="3671479" cy="390429"/>
          </a:xfrm>
          <a:prstGeom prst="rect">
            <a:avLst/>
          </a:prstGeom>
          <a:solidFill>
            <a:srgbClr val="FEA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5" name="Rechthoek 161">
            <a:extLst>
              <a:ext uri="{FF2B5EF4-FFF2-40B4-BE49-F238E27FC236}">
                <a16:creationId xmlns:a16="http://schemas.microsoft.com/office/drawing/2014/main" id="{E139CE1D-81F1-1944-B172-96F488D48285}"/>
              </a:ext>
            </a:extLst>
          </p:cNvPr>
          <p:cNvSpPr/>
          <p:nvPr/>
        </p:nvSpPr>
        <p:spPr>
          <a:xfrm>
            <a:off x="5361131" y="4883262"/>
            <a:ext cx="3893144" cy="39042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6" name="object 124">
            <a:extLst>
              <a:ext uri="{FF2B5EF4-FFF2-40B4-BE49-F238E27FC236}">
                <a16:creationId xmlns:a16="http://schemas.microsoft.com/office/drawing/2014/main" id="{4E55F2E7-63A8-BB45-8FAE-C428B2C1AE67}"/>
              </a:ext>
            </a:extLst>
          </p:cNvPr>
          <p:cNvSpPr txBox="1"/>
          <p:nvPr/>
        </p:nvSpPr>
        <p:spPr>
          <a:xfrm>
            <a:off x="4777309" y="4755111"/>
            <a:ext cx="425535" cy="2864310"/>
          </a:xfrm>
          <a:prstGeom prst="rect">
            <a:avLst/>
          </a:prstGeom>
        </p:spPr>
        <p:txBody>
          <a:bodyPr vert="horz" wrap="square" lIns="0" tIns="0" rIns="0" bIns="0" rtlCol="0">
            <a:spAutoFit/>
          </a:bodyPr>
          <a:lstStyle/>
          <a:p>
            <a:pPr marL="12700" marR="5080" algn="just">
              <a:lnSpc>
                <a:spcPct val="200000"/>
              </a:lnSpc>
            </a:pPr>
            <a:r>
              <a:rPr lang="nl-BE" sz="1650" spc="-90" dirty="0">
                <a:solidFill>
                  <a:schemeClr val="tx1">
                    <a:lumMod val="85000"/>
                    <a:lumOff val="15000"/>
                  </a:schemeClr>
                </a:solidFill>
                <a:latin typeface="DIN Pro Medium" panose="020B0504020101020102" pitchFamily="34" charset="0"/>
                <a:cs typeface="DIN Pro Medium" panose="020B0504020101020102" pitchFamily="34" charset="0"/>
              </a:rPr>
              <a:t>100</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90" dirty="0">
                <a:solidFill>
                  <a:schemeClr val="tx1">
                    <a:lumMod val="85000"/>
                    <a:lumOff val="15000"/>
                  </a:schemeClr>
                </a:solidFill>
                <a:latin typeface="DIN Pro Medium" panose="020B0504020101020102" pitchFamily="34" charset="0"/>
                <a:cs typeface="DIN Pro Medium" panose="020B0504020101020102" pitchFamily="34" charset="0"/>
              </a:rPr>
              <a:t>96.4</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70" dirty="0">
                <a:solidFill>
                  <a:schemeClr val="tx1">
                    <a:lumMod val="85000"/>
                    <a:lumOff val="15000"/>
                  </a:schemeClr>
                </a:solidFill>
                <a:latin typeface="DIN Pro Medium" panose="020B0504020101020102" pitchFamily="34" charset="0"/>
                <a:cs typeface="DIN Pro Medium" panose="020B0504020101020102" pitchFamily="34" charset="0"/>
              </a:rPr>
              <a:t>92.9</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60" dirty="0">
                <a:solidFill>
                  <a:schemeClr val="tx1">
                    <a:lumMod val="85000"/>
                    <a:lumOff val="15000"/>
                  </a:schemeClr>
                </a:solidFill>
                <a:latin typeface="DIN Pro Medium" panose="020B0504020101020102" pitchFamily="34" charset="0"/>
                <a:cs typeface="DIN Pro Medium" panose="020B0504020101020102" pitchFamily="34" charset="0"/>
              </a:rPr>
              <a:t>92.9</a:t>
            </a:r>
          </a:p>
          <a:p>
            <a:pPr marL="12700" marR="5080" algn="just">
              <a:lnSpc>
                <a:spcPct val="200000"/>
              </a:lnSpc>
            </a:pPr>
            <a:r>
              <a:rPr lang="nl-BE" sz="1650" spc="-60" dirty="0">
                <a:solidFill>
                  <a:schemeClr val="tx1">
                    <a:lumMod val="85000"/>
                    <a:lumOff val="15000"/>
                  </a:schemeClr>
                </a:solidFill>
                <a:latin typeface="DIN Pro Medium" panose="020B0504020101020102" pitchFamily="34" charset="0"/>
                <a:cs typeface="DIN Pro Medium" panose="020B0504020101020102" pitchFamily="34" charset="0"/>
              </a:rPr>
              <a:t>91.7</a:t>
            </a:r>
            <a:endParaRPr lang="nl-BE" sz="1650" spc="-15" dirty="0">
              <a:solidFill>
                <a:schemeClr val="tx1">
                  <a:lumMod val="85000"/>
                  <a:lumOff val="15000"/>
                </a:schemeClr>
              </a:solidFill>
              <a:latin typeface="DIN Pro Medium" panose="020B0504020101020102" pitchFamily="34" charset="0"/>
              <a:cs typeface="DIN Pro Medium" panose="020B0504020101020102" pitchFamily="34" charset="0"/>
            </a:endParaRPr>
          </a:p>
          <a:p>
            <a:pPr marL="12700" marR="5080" algn="just">
              <a:lnSpc>
                <a:spcPct val="145700"/>
              </a:lnSpc>
            </a:pPr>
            <a:endParaRPr sz="1650" dirty="0">
              <a:solidFill>
                <a:schemeClr val="tx1">
                  <a:lumMod val="85000"/>
                  <a:lumOff val="15000"/>
                </a:schemeClr>
              </a:solidFill>
              <a:latin typeface="DIN Pro Medium" panose="020B0504020101020102" pitchFamily="34" charset="0"/>
              <a:cs typeface="DIN Pro Medium" panose="020B0504020101020102" pitchFamily="34" charset="0"/>
            </a:endParaRPr>
          </a:p>
        </p:txBody>
      </p:sp>
      <p:sp>
        <p:nvSpPr>
          <p:cNvPr id="77" name="object 126">
            <a:extLst>
              <a:ext uri="{FF2B5EF4-FFF2-40B4-BE49-F238E27FC236}">
                <a16:creationId xmlns:a16="http://schemas.microsoft.com/office/drawing/2014/main" id="{814688D4-76CC-C646-82E4-D935BADCFEF0}"/>
              </a:ext>
            </a:extLst>
          </p:cNvPr>
          <p:cNvSpPr/>
          <p:nvPr/>
        </p:nvSpPr>
        <p:spPr>
          <a:xfrm>
            <a:off x="5361131" y="5924654"/>
            <a:ext cx="1361215" cy="252000"/>
          </a:xfrm>
          <a:prstGeom prst="rect">
            <a:avLst/>
          </a:prstGeom>
          <a:blipFill>
            <a:blip r:embed="rId3" cstate="print"/>
            <a:stretch>
              <a:fillRect/>
            </a:stretch>
          </a:blipFill>
        </p:spPr>
        <p:txBody>
          <a:bodyPr wrap="square" lIns="0" tIns="0" rIns="0" bIns="0" rtlCol="0"/>
          <a:lstStyle/>
          <a:p>
            <a:endParaRPr/>
          </a:p>
        </p:txBody>
      </p:sp>
      <p:sp>
        <p:nvSpPr>
          <p:cNvPr id="78" name="object 128">
            <a:extLst>
              <a:ext uri="{FF2B5EF4-FFF2-40B4-BE49-F238E27FC236}">
                <a16:creationId xmlns:a16="http://schemas.microsoft.com/office/drawing/2014/main" id="{A6554298-E611-6A45-AE11-2F562C5C7043}"/>
              </a:ext>
            </a:extLst>
          </p:cNvPr>
          <p:cNvSpPr/>
          <p:nvPr/>
        </p:nvSpPr>
        <p:spPr>
          <a:xfrm>
            <a:off x="5374062" y="6428164"/>
            <a:ext cx="1361215" cy="252000"/>
          </a:xfrm>
          <a:prstGeom prst="rect">
            <a:avLst/>
          </a:prstGeom>
          <a:blipFill>
            <a:blip r:embed="rId4" cstate="print"/>
            <a:stretch>
              <a:fillRect/>
            </a:stretch>
          </a:blipFill>
        </p:spPr>
        <p:txBody>
          <a:bodyPr wrap="square" lIns="0" tIns="0" rIns="0" bIns="0" rtlCol="0"/>
          <a:lstStyle/>
          <a:p>
            <a:endParaRPr/>
          </a:p>
        </p:txBody>
      </p:sp>
      <p:pic>
        <p:nvPicPr>
          <p:cNvPr id="79" name="Afbeelding 166" descr="Afbeelding met tekening, teken, klok&#10;&#10;Automatisch gegenereerde beschrijving">
            <a:extLst>
              <a:ext uri="{FF2B5EF4-FFF2-40B4-BE49-F238E27FC236}">
                <a16:creationId xmlns:a16="http://schemas.microsoft.com/office/drawing/2014/main" id="{3B5595AA-CCD6-E24E-BFFE-259B49D4FBE5}"/>
              </a:ext>
            </a:extLst>
          </p:cNvPr>
          <p:cNvPicPr>
            <a:picLocks noChangeAspect="1"/>
          </p:cNvPicPr>
          <p:nvPr/>
        </p:nvPicPr>
        <p:blipFill>
          <a:blip r:embed="rId5"/>
          <a:stretch>
            <a:fillRect/>
          </a:stretch>
        </p:blipFill>
        <p:spPr>
          <a:xfrm>
            <a:off x="5379336" y="6924903"/>
            <a:ext cx="963054" cy="251999"/>
          </a:xfrm>
          <a:prstGeom prst="rect">
            <a:avLst/>
          </a:prstGeom>
        </p:spPr>
      </p:pic>
      <p:sp>
        <p:nvSpPr>
          <p:cNvPr id="93" name="object 129">
            <a:extLst>
              <a:ext uri="{FF2B5EF4-FFF2-40B4-BE49-F238E27FC236}">
                <a16:creationId xmlns:a16="http://schemas.microsoft.com/office/drawing/2014/main" id="{5228D324-B2F8-7F43-920C-E643B9E923D9}"/>
              </a:ext>
            </a:extLst>
          </p:cNvPr>
          <p:cNvSpPr/>
          <p:nvPr/>
        </p:nvSpPr>
        <p:spPr>
          <a:xfrm>
            <a:off x="5363551" y="5464822"/>
            <a:ext cx="1361215" cy="252000"/>
          </a:xfrm>
          <a:prstGeom prst="rect">
            <a:avLst/>
          </a:prstGeom>
          <a:blipFill>
            <a:blip r:embed="rId6" cstate="print"/>
            <a:stretch>
              <a:fillRect/>
            </a:stretch>
          </a:blipFill>
        </p:spPr>
        <p:txBody>
          <a:bodyPr wrap="square" lIns="0" tIns="0" rIns="0" bIns="0" rtlCol="0"/>
          <a:lstStyle/>
          <a:p>
            <a:endParaRPr/>
          </a:p>
        </p:txBody>
      </p:sp>
      <p:pic>
        <p:nvPicPr>
          <p:cNvPr id="98" name="Google Shape;336;p16">
            <a:extLst>
              <a:ext uri="{FF2B5EF4-FFF2-40B4-BE49-F238E27FC236}">
                <a16:creationId xmlns:a16="http://schemas.microsoft.com/office/drawing/2014/main" id="{D32A7941-8D4F-8F41-893B-1F3DBC5FDBAB}"/>
              </a:ext>
            </a:extLst>
          </p:cNvPr>
          <p:cNvPicPr preferRelativeResize="0"/>
          <p:nvPr/>
        </p:nvPicPr>
        <p:blipFill rotWithShape="1">
          <a:blip r:embed="rId7">
            <a:alphaModFix/>
          </a:blip>
          <a:srcRect/>
          <a:stretch/>
        </p:blipFill>
        <p:spPr>
          <a:xfrm>
            <a:off x="9854936" y="582602"/>
            <a:ext cx="394227" cy="394227"/>
          </a:xfrm>
          <a:prstGeom prst="rect">
            <a:avLst/>
          </a:prstGeom>
          <a:noFill/>
          <a:ln>
            <a:noFill/>
          </a:ln>
        </p:spPr>
      </p:pic>
      <p:cxnSp>
        <p:nvCxnSpPr>
          <p:cNvPr id="99" name="Google Shape;760;p31">
            <a:extLst>
              <a:ext uri="{FF2B5EF4-FFF2-40B4-BE49-F238E27FC236}">
                <a16:creationId xmlns:a16="http://schemas.microsoft.com/office/drawing/2014/main" id="{0A3243B1-688C-BC4B-9F2D-244681F11071}"/>
              </a:ext>
            </a:extLst>
          </p:cNvPr>
          <p:cNvCxnSpPr/>
          <p:nvPr/>
        </p:nvCxnSpPr>
        <p:spPr>
          <a:xfrm>
            <a:off x="9710840" y="3130639"/>
            <a:ext cx="502973" cy="0"/>
          </a:xfrm>
          <a:prstGeom prst="straightConnector1">
            <a:avLst/>
          </a:prstGeom>
          <a:noFill/>
          <a:ln w="38100" cap="flat" cmpd="sng">
            <a:solidFill>
              <a:srgbClr val="F21D2A"/>
            </a:solidFill>
            <a:prstDash val="solid"/>
            <a:round/>
            <a:headEnd type="none" w="sm" len="sm"/>
            <a:tailEnd type="none" w="sm" len="sm"/>
          </a:ln>
        </p:spPr>
      </p:cxnSp>
      <p:sp>
        <p:nvSpPr>
          <p:cNvPr id="100" name="Google Shape;759;p31">
            <a:extLst>
              <a:ext uri="{FF2B5EF4-FFF2-40B4-BE49-F238E27FC236}">
                <a16:creationId xmlns:a16="http://schemas.microsoft.com/office/drawing/2014/main" id="{E7B1D8A6-4A6A-C24D-AC2F-99C64DCA7DE9}"/>
              </a:ext>
            </a:extLst>
          </p:cNvPr>
          <p:cNvSpPr txBox="1"/>
          <p:nvPr/>
        </p:nvSpPr>
        <p:spPr>
          <a:xfrm>
            <a:off x="5052869" y="2367189"/>
            <a:ext cx="8872642" cy="460362"/>
          </a:xfrm>
          <a:prstGeom prst="rect">
            <a:avLst/>
          </a:prstGeom>
          <a:noFill/>
          <a:ln>
            <a:noFill/>
          </a:ln>
        </p:spPr>
        <p:txBody>
          <a:bodyPr spcFirstLastPara="1" wrap="square" lIns="0" tIns="90150" rIns="0" bIns="0" anchor="t" anchorCtr="0">
            <a:spAutoFit/>
          </a:bodyPr>
          <a:lstStyle/>
          <a:p>
            <a:pPr lvl="0" algn="ctr"/>
            <a:r>
              <a:rPr lang="en-GB" sz="2400" dirty="0">
                <a:solidFill>
                  <a:schemeClr val="tx1"/>
                </a:solidFill>
                <a:latin typeface="DINPro" panose="020B0504020101020102" pitchFamily="34" charset="0"/>
                <a:cs typeface="DINPro" panose="020B0504020101020102" pitchFamily="34" charset="0"/>
                <a:sym typeface="Arial"/>
              </a:rPr>
              <a:t>STABILITE EN </a:t>
            </a:r>
            <a:r>
              <a:rPr lang="en-GB" sz="2400" b="1" dirty="0">
                <a:solidFill>
                  <a:schemeClr val="tx1"/>
                </a:solidFill>
                <a:latin typeface="DINPro" panose="020B0504020101020102" pitchFamily="34" charset="0"/>
                <a:cs typeface="DINPro" panose="020B0504020101020102" pitchFamily="34" charset="0"/>
                <a:sym typeface="Arial"/>
              </a:rPr>
              <a:t>LIGNE DROITE </a:t>
            </a:r>
            <a:r>
              <a:rPr lang="en-US" sz="2400" dirty="0">
                <a:solidFill>
                  <a:schemeClr val="tx1"/>
                </a:solidFill>
                <a:latin typeface="DINPro" panose="020B0504020101020102" pitchFamily="34" charset="0"/>
                <a:cs typeface="DINPro" panose="020B0504020101020102" pitchFamily="34" charset="0"/>
              </a:rPr>
              <a:t>[%]*</a:t>
            </a:r>
            <a:endParaRPr lang="en-GB" sz="2400" dirty="0">
              <a:solidFill>
                <a:schemeClr val="tx1"/>
              </a:solidFill>
              <a:latin typeface="DINPro" panose="020B0504020101020102" pitchFamily="34" charset="0"/>
              <a:cs typeface="DINPro" panose="020B0504020101020102" pitchFamily="34" charset="0"/>
            </a:endParaRPr>
          </a:p>
        </p:txBody>
      </p:sp>
      <p:sp>
        <p:nvSpPr>
          <p:cNvPr id="92" name="Driehoek 270">
            <a:extLst>
              <a:ext uri="{FF2B5EF4-FFF2-40B4-BE49-F238E27FC236}">
                <a16:creationId xmlns:a16="http://schemas.microsoft.com/office/drawing/2014/main" id="{6047F01B-9579-C04F-B58E-F3D1ADD39F8F}"/>
              </a:ext>
            </a:extLst>
          </p:cNvPr>
          <p:cNvSpPr/>
          <p:nvPr/>
        </p:nvSpPr>
        <p:spPr>
          <a:xfrm>
            <a:off x="11517189" y="4436019"/>
            <a:ext cx="4427622" cy="4124747"/>
          </a:xfrm>
          <a:prstGeom prst="triangle">
            <a:avLst/>
          </a:prstGeom>
          <a:noFill/>
          <a:ln>
            <a:solidFill>
              <a:srgbClr val="1827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5" name="Driehoek 271">
            <a:extLst>
              <a:ext uri="{FF2B5EF4-FFF2-40B4-BE49-F238E27FC236}">
                <a16:creationId xmlns:a16="http://schemas.microsoft.com/office/drawing/2014/main" id="{60BF6A47-2C0E-1043-A080-D288ACA26E65}"/>
              </a:ext>
            </a:extLst>
          </p:cNvPr>
          <p:cNvSpPr/>
          <p:nvPr/>
        </p:nvSpPr>
        <p:spPr>
          <a:xfrm>
            <a:off x="11938904" y="4957796"/>
            <a:ext cx="3584191" cy="3339011"/>
          </a:xfrm>
          <a:prstGeom prst="triangl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6" name="Driehoek 272">
            <a:extLst>
              <a:ext uri="{FF2B5EF4-FFF2-40B4-BE49-F238E27FC236}">
                <a16:creationId xmlns:a16="http://schemas.microsoft.com/office/drawing/2014/main" id="{1CC8A7B1-18B0-954C-A4E2-F1D229BDECE4}"/>
              </a:ext>
            </a:extLst>
          </p:cNvPr>
          <p:cNvSpPr/>
          <p:nvPr/>
        </p:nvSpPr>
        <p:spPr>
          <a:xfrm>
            <a:off x="12327849" y="5444057"/>
            <a:ext cx="2806299" cy="2614331"/>
          </a:xfrm>
          <a:prstGeom prst="triangl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7" name="Driehoek 273">
            <a:extLst>
              <a:ext uri="{FF2B5EF4-FFF2-40B4-BE49-F238E27FC236}">
                <a16:creationId xmlns:a16="http://schemas.microsoft.com/office/drawing/2014/main" id="{31A96BD5-131B-2D4D-B95B-DB7FB7D0B1E8}"/>
              </a:ext>
            </a:extLst>
          </p:cNvPr>
          <p:cNvSpPr/>
          <p:nvPr/>
        </p:nvSpPr>
        <p:spPr>
          <a:xfrm>
            <a:off x="12701558" y="5927669"/>
            <a:ext cx="2030542" cy="1891640"/>
          </a:xfrm>
          <a:prstGeom prst="triangl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50" name="Driehoek 274">
            <a:extLst>
              <a:ext uri="{FF2B5EF4-FFF2-40B4-BE49-F238E27FC236}">
                <a16:creationId xmlns:a16="http://schemas.microsoft.com/office/drawing/2014/main" id="{41C8EB02-3EB8-5845-A414-E52481E72C6F}"/>
              </a:ext>
            </a:extLst>
          </p:cNvPr>
          <p:cNvSpPr/>
          <p:nvPr/>
        </p:nvSpPr>
        <p:spPr>
          <a:xfrm>
            <a:off x="13099127" y="6412403"/>
            <a:ext cx="1263745" cy="1177297"/>
          </a:xfrm>
          <a:prstGeom prst="triangl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51" name="Driehoek 275">
            <a:extLst>
              <a:ext uri="{FF2B5EF4-FFF2-40B4-BE49-F238E27FC236}">
                <a16:creationId xmlns:a16="http://schemas.microsoft.com/office/drawing/2014/main" id="{EA9DD417-4B8B-6949-8F3F-6ECE6756D6B3}"/>
              </a:ext>
            </a:extLst>
          </p:cNvPr>
          <p:cNvSpPr/>
          <p:nvPr/>
        </p:nvSpPr>
        <p:spPr>
          <a:xfrm>
            <a:off x="13372987" y="6801624"/>
            <a:ext cx="687684" cy="640642"/>
          </a:xfrm>
          <a:prstGeom prst="triangl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152" name="Rechte verbindingslijn 276">
            <a:extLst>
              <a:ext uri="{FF2B5EF4-FFF2-40B4-BE49-F238E27FC236}">
                <a16:creationId xmlns:a16="http://schemas.microsoft.com/office/drawing/2014/main" id="{5E989DB4-272B-C046-B31E-6A202555E5CE}"/>
              </a:ext>
            </a:extLst>
          </p:cNvPr>
          <p:cNvCxnSpPr>
            <a:cxnSpLocks/>
          </p:cNvCxnSpPr>
          <p:nvPr/>
        </p:nvCxnSpPr>
        <p:spPr>
          <a:xfrm flipH="1">
            <a:off x="13716829" y="4441547"/>
            <a:ext cx="14169" cy="2810771"/>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153" name="Rechte verbindingslijn 278">
            <a:extLst>
              <a:ext uri="{FF2B5EF4-FFF2-40B4-BE49-F238E27FC236}">
                <a16:creationId xmlns:a16="http://schemas.microsoft.com/office/drawing/2014/main" id="{45B843F2-EF45-0A48-B48F-C3C996FAC964}"/>
              </a:ext>
            </a:extLst>
          </p:cNvPr>
          <p:cNvCxnSpPr>
            <a:cxnSpLocks/>
            <a:stCxn id="92" idx="4"/>
          </p:cNvCxnSpPr>
          <p:nvPr/>
        </p:nvCxnSpPr>
        <p:spPr>
          <a:xfrm flipH="1" flipV="1">
            <a:off x="13728928" y="7252318"/>
            <a:ext cx="2215883" cy="1308448"/>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154" name="Rechte verbindingslijn 281">
            <a:extLst>
              <a:ext uri="{FF2B5EF4-FFF2-40B4-BE49-F238E27FC236}">
                <a16:creationId xmlns:a16="http://schemas.microsoft.com/office/drawing/2014/main" id="{43B5B9AF-FEBE-054E-A66B-4BDC8F3E0E4F}"/>
              </a:ext>
            </a:extLst>
          </p:cNvPr>
          <p:cNvCxnSpPr>
            <a:cxnSpLocks/>
            <a:stCxn id="92" idx="2"/>
          </p:cNvCxnSpPr>
          <p:nvPr/>
        </p:nvCxnSpPr>
        <p:spPr>
          <a:xfrm flipV="1">
            <a:off x="11517189" y="7252318"/>
            <a:ext cx="2194576" cy="1308448"/>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155" name="Rechte verbindingslijn 356">
            <a:extLst>
              <a:ext uri="{FF2B5EF4-FFF2-40B4-BE49-F238E27FC236}">
                <a16:creationId xmlns:a16="http://schemas.microsoft.com/office/drawing/2014/main" id="{9C911261-48B8-8B4D-8C17-F89F3686CF69}"/>
              </a:ext>
            </a:extLst>
          </p:cNvPr>
          <p:cNvCxnSpPr>
            <a:cxnSpLocks/>
            <a:stCxn id="96" idx="0"/>
            <a:endCxn id="96" idx="4"/>
          </p:cNvCxnSpPr>
          <p:nvPr/>
        </p:nvCxnSpPr>
        <p:spPr>
          <a:xfrm>
            <a:off x="13730999" y="5444057"/>
            <a:ext cx="1403149" cy="2614331"/>
          </a:xfrm>
          <a:prstGeom prst="line">
            <a:avLst/>
          </a:prstGeom>
          <a:ln w="50800">
            <a:solidFill>
              <a:srgbClr val="EE1D23"/>
            </a:solidFill>
          </a:ln>
        </p:spPr>
        <p:style>
          <a:lnRef idx="1">
            <a:schemeClr val="accent1"/>
          </a:lnRef>
          <a:fillRef idx="0">
            <a:schemeClr val="accent1"/>
          </a:fillRef>
          <a:effectRef idx="0">
            <a:schemeClr val="accent1"/>
          </a:effectRef>
          <a:fontRef idx="minor">
            <a:schemeClr val="tx1"/>
          </a:fontRef>
        </p:style>
      </p:cxnSp>
      <p:cxnSp>
        <p:nvCxnSpPr>
          <p:cNvPr id="156" name="Rechte verbindingslijn 359">
            <a:extLst>
              <a:ext uri="{FF2B5EF4-FFF2-40B4-BE49-F238E27FC236}">
                <a16:creationId xmlns:a16="http://schemas.microsoft.com/office/drawing/2014/main" id="{E6DA9AC8-5629-AC4D-A823-1BB42C5543D2}"/>
              </a:ext>
            </a:extLst>
          </p:cNvPr>
          <p:cNvCxnSpPr>
            <a:cxnSpLocks/>
            <a:stCxn id="96" idx="2"/>
            <a:endCxn id="96" idx="4"/>
          </p:cNvCxnSpPr>
          <p:nvPr/>
        </p:nvCxnSpPr>
        <p:spPr>
          <a:xfrm>
            <a:off x="12327849" y="8058388"/>
            <a:ext cx="2806299" cy="0"/>
          </a:xfrm>
          <a:prstGeom prst="line">
            <a:avLst/>
          </a:prstGeom>
          <a:ln w="50800">
            <a:solidFill>
              <a:srgbClr val="EE1D23"/>
            </a:solidFill>
          </a:ln>
        </p:spPr>
        <p:style>
          <a:lnRef idx="1">
            <a:schemeClr val="accent1"/>
          </a:lnRef>
          <a:fillRef idx="0">
            <a:schemeClr val="accent1"/>
          </a:fillRef>
          <a:effectRef idx="0">
            <a:schemeClr val="accent1"/>
          </a:effectRef>
          <a:fontRef idx="minor">
            <a:schemeClr val="tx1"/>
          </a:fontRef>
        </p:style>
      </p:cxnSp>
      <p:cxnSp>
        <p:nvCxnSpPr>
          <p:cNvPr id="157" name="Rechte verbindingslijn 362">
            <a:extLst>
              <a:ext uri="{FF2B5EF4-FFF2-40B4-BE49-F238E27FC236}">
                <a16:creationId xmlns:a16="http://schemas.microsoft.com/office/drawing/2014/main" id="{86B03CA3-C2BF-AF4C-8A1D-B8F28E0046DE}"/>
              </a:ext>
            </a:extLst>
          </p:cNvPr>
          <p:cNvCxnSpPr>
            <a:cxnSpLocks/>
            <a:stCxn id="96" idx="0"/>
            <a:endCxn id="96" idx="2"/>
          </p:cNvCxnSpPr>
          <p:nvPr/>
        </p:nvCxnSpPr>
        <p:spPr>
          <a:xfrm flipH="1">
            <a:off x="12327849" y="5444057"/>
            <a:ext cx="1403150" cy="2614331"/>
          </a:xfrm>
          <a:prstGeom prst="line">
            <a:avLst/>
          </a:prstGeom>
          <a:ln w="50800">
            <a:solidFill>
              <a:srgbClr val="EE1D23"/>
            </a:solidFill>
          </a:ln>
        </p:spPr>
        <p:style>
          <a:lnRef idx="1">
            <a:schemeClr val="accent1"/>
          </a:lnRef>
          <a:fillRef idx="0">
            <a:schemeClr val="accent1"/>
          </a:fillRef>
          <a:effectRef idx="0">
            <a:schemeClr val="accent1"/>
          </a:effectRef>
          <a:fontRef idx="minor">
            <a:schemeClr val="tx1"/>
          </a:fontRef>
        </p:style>
      </p:cxnSp>
      <p:cxnSp>
        <p:nvCxnSpPr>
          <p:cNvPr id="158" name="Rechte verbindingslijn 365">
            <a:extLst>
              <a:ext uri="{FF2B5EF4-FFF2-40B4-BE49-F238E27FC236}">
                <a16:creationId xmlns:a16="http://schemas.microsoft.com/office/drawing/2014/main" id="{616A64C5-ACA7-9C4D-8D62-32978016EA61}"/>
              </a:ext>
            </a:extLst>
          </p:cNvPr>
          <p:cNvCxnSpPr>
            <a:cxnSpLocks/>
            <a:endCxn id="97" idx="2"/>
          </p:cNvCxnSpPr>
          <p:nvPr/>
        </p:nvCxnSpPr>
        <p:spPr>
          <a:xfrm flipH="1">
            <a:off x="12701558" y="5971995"/>
            <a:ext cx="1020238" cy="1847314"/>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159" name="Rechte verbindingslijn 367">
            <a:extLst>
              <a:ext uri="{FF2B5EF4-FFF2-40B4-BE49-F238E27FC236}">
                <a16:creationId xmlns:a16="http://schemas.microsoft.com/office/drawing/2014/main" id="{A4825147-44CD-684D-8A03-3F16BA9B9155}"/>
              </a:ext>
            </a:extLst>
          </p:cNvPr>
          <p:cNvCxnSpPr>
            <a:cxnSpLocks/>
            <a:stCxn id="97" idx="4"/>
            <a:endCxn id="97" idx="2"/>
          </p:cNvCxnSpPr>
          <p:nvPr/>
        </p:nvCxnSpPr>
        <p:spPr>
          <a:xfrm flipH="1">
            <a:off x="12701558" y="7819309"/>
            <a:ext cx="2030542" cy="0"/>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160" name="Rechte verbindingslijn 370">
            <a:extLst>
              <a:ext uri="{FF2B5EF4-FFF2-40B4-BE49-F238E27FC236}">
                <a16:creationId xmlns:a16="http://schemas.microsoft.com/office/drawing/2014/main" id="{6D6C34A8-3D0C-794D-A876-B9AE8AE69A08}"/>
              </a:ext>
            </a:extLst>
          </p:cNvPr>
          <p:cNvCxnSpPr>
            <a:cxnSpLocks/>
            <a:stCxn id="97" idx="0"/>
            <a:endCxn id="97" idx="4"/>
          </p:cNvCxnSpPr>
          <p:nvPr/>
        </p:nvCxnSpPr>
        <p:spPr>
          <a:xfrm>
            <a:off x="13716829" y="5927669"/>
            <a:ext cx="1015271" cy="1891640"/>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161" name="Rechte verbindingslijn 374">
            <a:extLst>
              <a:ext uri="{FF2B5EF4-FFF2-40B4-BE49-F238E27FC236}">
                <a16:creationId xmlns:a16="http://schemas.microsoft.com/office/drawing/2014/main" id="{CB63978F-DA26-CA4C-BA09-BD6AB2337B88}"/>
              </a:ext>
            </a:extLst>
          </p:cNvPr>
          <p:cNvCxnSpPr>
            <a:cxnSpLocks/>
            <a:endCxn id="150" idx="4"/>
          </p:cNvCxnSpPr>
          <p:nvPr/>
        </p:nvCxnSpPr>
        <p:spPr>
          <a:xfrm>
            <a:off x="13729129" y="6438478"/>
            <a:ext cx="633743" cy="1151222"/>
          </a:xfrm>
          <a:prstGeom prst="line">
            <a:avLst/>
          </a:prstGeom>
          <a:ln w="508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2" name="Rechte verbindingslijn 376">
            <a:extLst>
              <a:ext uri="{FF2B5EF4-FFF2-40B4-BE49-F238E27FC236}">
                <a16:creationId xmlns:a16="http://schemas.microsoft.com/office/drawing/2014/main" id="{8B158C28-1F22-6942-822C-8341143E4F0C}"/>
              </a:ext>
            </a:extLst>
          </p:cNvPr>
          <p:cNvCxnSpPr>
            <a:cxnSpLocks/>
            <a:endCxn id="150" idx="2"/>
          </p:cNvCxnSpPr>
          <p:nvPr/>
        </p:nvCxnSpPr>
        <p:spPr>
          <a:xfrm flipH="1">
            <a:off x="13099127" y="6429009"/>
            <a:ext cx="601006" cy="1160691"/>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163" name="Rechte verbindingslijn 378">
            <a:extLst>
              <a:ext uri="{FF2B5EF4-FFF2-40B4-BE49-F238E27FC236}">
                <a16:creationId xmlns:a16="http://schemas.microsoft.com/office/drawing/2014/main" id="{D0E552CF-8D4C-F947-8404-B31E9888BCE4}"/>
              </a:ext>
            </a:extLst>
          </p:cNvPr>
          <p:cNvCxnSpPr>
            <a:cxnSpLocks/>
          </p:cNvCxnSpPr>
          <p:nvPr/>
        </p:nvCxnSpPr>
        <p:spPr>
          <a:xfrm flipH="1" flipV="1">
            <a:off x="13106724" y="7562357"/>
            <a:ext cx="1256148" cy="45272"/>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164" name="Rechte verbindingslijn 380">
            <a:extLst>
              <a:ext uri="{FF2B5EF4-FFF2-40B4-BE49-F238E27FC236}">
                <a16:creationId xmlns:a16="http://schemas.microsoft.com/office/drawing/2014/main" id="{D1CD7D35-94A7-3F46-936D-72728DE9F5EC}"/>
              </a:ext>
            </a:extLst>
          </p:cNvPr>
          <p:cNvCxnSpPr>
            <a:cxnSpLocks/>
            <a:stCxn id="150" idx="4"/>
            <a:endCxn id="151" idx="2"/>
          </p:cNvCxnSpPr>
          <p:nvPr/>
        </p:nvCxnSpPr>
        <p:spPr>
          <a:xfrm flipH="1" flipV="1">
            <a:off x="13372987" y="7442266"/>
            <a:ext cx="989885" cy="147434"/>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165" name="Rechte verbindingslijn 383">
            <a:extLst>
              <a:ext uri="{FF2B5EF4-FFF2-40B4-BE49-F238E27FC236}">
                <a16:creationId xmlns:a16="http://schemas.microsoft.com/office/drawing/2014/main" id="{A251835B-A9FB-1A47-8D07-C0D6757BB23C}"/>
              </a:ext>
            </a:extLst>
          </p:cNvPr>
          <p:cNvCxnSpPr>
            <a:cxnSpLocks/>
            <a:stCxn id="151" idx="2"/>
            <a:endCxn id="150" idx="0"/>
          </p:cNvCxnSpPr>
          <p:nvPr/>
        </p:nvCxnSpPr>
        <p:spPr>
          <a:xfrm flipV="1">
            <a:off x="13372987" y="6412403"/>
            <a:ext cx="358013" cy="1029863"/>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166" name="Rechte verbindingslijn 386">
            <a:extLst>
              <a:ext uri="{FF2B5EF4-FFF2-40B4-BE49-F238E27FC236}">
                <a16:creationId xmlns:a16="http://schemas.microsoft.com/office/drawing/2014/main" id="{645A7EF5-248F-6647-855C-9B93A4C1D015}"/>
              </a:ext>
            </a:extLst>
          </p:cNvPr>
          <p:cNvCxnSpPr>
            <a:cxnSpLocks/>
            <a:stCxn id="150" idx="4"/>
          </p:cNvCxnSpPr>
          <p:nvPr/>
        </p:nvCxnSpPr>
        <p:spPr>
          <a:xfrm flipH="1" flipV="1">
            <a:off x="13735901" y="6428164"/>
            <a:ext cx="626971" cy="1161536"/>
          </a:xfrm>
          <a:prstGeom prst="line">
            <a:avLst/>
          </a:prstGeom>
          <a:ln w="50800">
            <a:solidFill>
              <a:srgbClr val="01278E"/>
            </a:solidFill>
          </a:ln>
        </p:spPr>
        <p:style>
          <a:lnRef idx="1">
            <a:schemeClr val="accent1"/>
          </a:lnRef>
          <a:fillRef idx="0">
            <a:schemeClr val="accent1"/>
          </a:fillRef>
          <a:effectRef idx="0">
            <a:schemeClr val="accent1"/>
          </a:effectRef>
          <a:fontRef idx="minor">
            <a:schemeClr val="tx1"/>
          </a:fontRef>
        </p:style>
      </p:cxnSp>
      <p:sp>
        <p:nvSpPr>
          <p:cNvPr id="167" name="Tekstvak 403">
            <a:extLst>
              <a:ext uri="{FF2B5EF4-FFF2-40B4-BE49-F238E27FC236}">
                <a16:creationId xmlns:a16="http://schemas.microsoft.com/office/drawing/2014/main" id="{F4C93F44-24A3-BA47-AC73-C4EC04AB5B54}"/>
              </a:ext>
            </a:extLst>
          </p:cNvPr>
          <p:cNvSpPr txBox="1"/>
          <p:nvPr/>
        </p:nvSpPr>
        <p:spPr>
          <a:xfrm>
            <a:off x="12639310" y="3542364"/>
            <a:ext cx="2573217" cy="738664"/>
          </a:xfrm>
          <a:prstGeom prst="rect">
            <a:avLst/>
          </a:prstGeom>
          <a:noFill/>
        </p:spPr>
        <p:txBody>
          <a:bodyPr wrap="square" rtlCol="0">
            <a:spAutoFit/>
          </a:bodyPr>
          <a:lstStyle/>
          <a:p>
            <a:pPr algn="ctr"/>
            <a:r>
              <a:rPr lang="fr-FR" dirty="0">
                <a:latin typeface="DINPro" panose="020B0504020101020102" pitchFamily="34" charset="0"/>
                <a:cs typeface="DINPro" panose="020B0504020101020102" pitchFamily="34" charset="0"/>
              </a:rPr>
              <a:t>Stabilité de la direction en ligne droite à 100 km/h.</a:t>
            </a:r>
          </a:p>
          <a:p>
            <a:pPr algn="ctr"/>
            <a:r>
              <a:rPr lang="fr-FR" dirty="0">
                <a:latin typeface="DINPro" panose="020B0504020101020102" pitchFamily="34" charset="0"/>
                <a:cs typeface="DINPro" panose="020B0504020101020102" pitchFamily="34" charset="0"/>
              </a:rPr>
              <a:t>Sensibilité à haute vitesse</a:t>
            </a:r>
          </a:p>
        </p:txBody>
      </p:sp>
      <p:sp>
        <p:nvSpPr>
          <p:cNvPr id="170" name="object 57">
            <a:extLst>
              <a:ext uri="{FF2B5EF4-FFF2-40B4-BE49-F238E27FC236}">
                <a16:creationId xmlns:a16="http://schemas.microsoft.com/office/drawing/2014/main" id="{EF177AD5-7985-B946-B4A1-A0E237DF87E1}"/>
              </a:ext>
            </a:extLst>
          </p:cNvPr>
          <p:cNvSpPr/>
          <p:nvPr/>
        </p:nvSpPr>
        <p:spPr>
          <a:xfrm>
            <a:off x="13611274" y="4326798"/>
            <a:ext cx="252095" cy="252095"/>
          </a:xfrm>
          <a:custGeom>
            <a:avLst/>
            <a:gdLst/>
            <a:ahLst/>
            <a:cxnLst/>
            <a:rect l="l" t="t" r="r" b="b"/>
            <a:pathLst>
              <a:path w="252095" h="252095">
                <a:moveTo>
                  <a:pt x="125523" y="0"/>
                </a:moveTo>
                <a:lnTo>
                  <a:pt x="83182" y="7401"/>
                </a:lnTo>
                <a:lnTo>
                  <a:pt x="47007" y="27738"/>
                </a:lnTo>
                <a:lnTo>
                  <a:pt x="19537" y="58481"/>
                </a:lnTo>
                <a:lnTo>
                  <a:pt x="3314" y="97102"/>
                </a:lnTo>
                <a:lnTo>
                  <a:pt x="0" y="125977"/>
                </a:lnTo>
                <a:lnTo>
                  <a:pt x="866" y="140626"/>
                </a:lnTo>
                <a:lnTo>
                  <a:pt x="12844" y="181216"/>
                </a:lnTo>
                <a:lnTo>
                  <a:pt x="36920" y="214791"/>
                </a:lnTo>
                <a:lnTo>
                  <a:pt x="70555" y="238809"/>
                </a:lnTo>
                <a:lnTo>
                  <a:pt x="111215" y="250728"/>
                </a:lnTo>
                <a:lnTo>
                  <a:pt x="125891" y="251573"/>
                </a:lnTo>
                <a:lnTo>
                  <a:pt x="140549" y="250715"/>
                </a:lnTo>
                <a:lnTo>
                  <a:pt x="181164" y="238756"/>
                </a:lnTo>
                <a:lnTo>
                  <a:pt x="214763" y="214694"/>
                </a:lnTo>
                <a:lnTo>
                  <a:pt x="238799" y="181076"/>
                </a:lnTo>
                <a:lnTo>
                  <a:pt x="250727" y="140447"/>
                </a:lnTo>
                <a:lnTo>
                  <a:pt x="251572" y="125464"/>
                </a:lnTo>
                <a:lnTo>
                  <a:pt x="250692" y="110827"/>
                </a:lnTo>
                <a:lnTo>
                  <a:pt x="238685" y="70277"/>
                </a:lnTo>
                <a:lnTo>
                  <a:pt x="214590" y="36738"/>
                </a:lnTo>
                <a:lnTo>
                  <a:pt x="180928" y="12748"/>
                </a:lnTo>
                <a:lnTo>
                  <a:pt x="140221" y="843"/>
                </a:lnTo>
                <a:lnTo>
                  <a:pt x="125523" y="0"/>
                </a:lnTo>
                <a:close/>
              </a:path>
            </a:pathLst>
          </a:custGeom>
          <a:solidFill>
            <a:srgbClr val="182736"/>
          </a:solidFill>
        </p:spPr>
        <p:txBody>
          <a:bodyPr wrap="square" lIns="0" tIns="0" rIns="0" bIns="0" rtlCol="0"/>
          <a:lstStyle/>
          <a:p>
            <a:endParaRPr/>
          </a:p>
        </p:txBody>
      </p:sp>
      <p:sp>
        <p:nvSpPr>
          <p:cNvPr id="171" name="object 70">
            <a:extLst>
              <a:ext uri="{FF2B5EF4-FFF2-40B4-BE49-F238E27FC236}">
                <a16:creationId xmlns:a16="http://schemas.microsoft.com/office/drawing/2014/main" id="{E87E7C77-DDFC-E44B-A3B3-0456475A4F02}"/>
              </a:ext>
            </a:extLst>
          </p:cNvPr>
          <p:cNvSpPr txBox="1"/>
          <p:nvPr/>
        </p:nvSpPr>
        <p:spPr>
          <a:xfrm>
            <a:off x="13658146" y="4372822"/>
            <a:ext cx="145704" cy="146194"/>
          </a:xfrm>
          <a:prstGeom prst="rect">
            <a:avLst/>
          </a:prstGeom>
        </p:spPr>
        <p:txBody>
          <a:bodyPr vert="horz" wrap="square" lIns="0" tIns="0" rIns="0" bIns="0" rtlCol="0">
            <a:spAutoFit/>
          </a:bodyPr>
          <a:lstStyle/>
          <a:p>
            <a:pPr marL="12700">
              <a:lnSpc>
                <a:spcPct val="100000"/>
              </a:lnSpc>
            </a:pPr>
            <a:r>
              <a:rPr sz="950" b="1" spc="-85" dirty="0">
                <a:solidFill>
                  <a:srgbClr val="FFFFFF"/>
                </a:solidFill>
                <a:latin typeface="DINPro" panose="020B0504020101020102" pitchFamily="34" charset="0"/>
                <a:cs typeface="DINPro" panose="020B0504020101020102" pitchFamily="34" charset="0"/>
              </a:rPr>
              <a:t>1</a:t>
            </a:r>
            <a:r>
              <a:rPr sz="950" b="1" spc="10" dirty="0">
                <a:solidFill>
                  <a:srgbClr val="FFFFFF"/>
                </a:solidFill>
                <a:latin typeface="DINPro" panose="020B0504020101020102" pitchFamily="34" charset="0"/>
                <a:cs typeface="DINPro" panose="020B0504020101020102" pitchFamily="34" charset="0"/>
              </a:rPr>
              <a:t>0</a:t>
            </a:r>
            <a:endParaRPr sz="950" dirty="0">
              <a:latin typeface="DINPro" panose="020B0504020101020102" pitchFamily="34" charset="0"/>
              <a:cs typeface="DINPro" panose="020B0504020101020102" pitchFamily="34" charset="0"/>
            </a:endParaRPr>
          </a:p>
        </p:txBody>
      </p:sp>
      <p:sp>
        <p:nvSpPr>
          <p:cNvPr id="172" name="object 57">
            <a:extLst>
              <a:ext uri="{FF2B5EF4-FFF2-40B4-BE49-F238E27FC236}">
                <a16:creationId xmlns:a16="http://schemas.microsoft.com/office/drawing/2014/main" id="{F96CB5E1-E367-FE48-84B9-0FA385D72B16}"/>
              </a:ext>
            </a:extLst>
          </p:cNvPr>
          <p:cNvSpPr/>
          <p:nvPr/>
        </p:nvSpPr>
        <p:spPr>
          <a:xfrm>
            <a:off x="13604189" y="5894021"/>
            <a:ext cx="252095" cy="252095"/>
          </a:xfrm>
          <a:custGeom>
            <a:avLst/>
            <a:gdLst/>
            <a:ahLst/>
            <a:cxnLst/>
            <a:rect l="l" t="t" r="r" b="b"/>
            <a:pathLst>
              <a:path w="252095" h="252095">
                <a:moveTo>
                  <a:pt x="125523" y="0"/>
                </a:moveTo>
                <a:lnTo>
                  <a:pt x="83182" y="7401"/>
                </a:lnTo>
                <a:lnTo>
                  <a:pt x="47007" y="27738"/>
                </a:lnTo>
                <a:lnTo>
                  <a:pt x="19537" y="58481"/>
                </a:lnTo>
                <a:lnTo>
                  <a:pt x="3314" y="97102"/>
                </a:lnTo>
                <a:lnTo>
                  <a:pt x="0" y="125977"/>
                </a:lnTo>
                <a:lnTo>
                  <a:pt x="866" y="140626"/>
                </a:lnTo>
                <a:lnTo>
                  <a:pt x="12844" y="181216"/>
                </a:lnTo>
                <a:lnTo>
                  <a:pt x="36920" y="214791"/>
                </a:lnTo>
                <a:lnTo>
                  <a:pt x="70555" y="238809"/>
                </a:lnTo>
                <a:lnTo>
                  <a:pt x="111215" y="250728"/>
                </a:lnTo>
                <a:lnTo>
                  <a:pt x="125891" y="251573"/>
                </a:lnTo>
                <a:lnTo>
                  <a:pt x="140549" y="250715"/>
                </a:lnTo>
                <a:lnTo>
                  <a:pt x="181164" y="238756"/>
                </a:lnTo>
                <a:lnTo>
                  <a:pt x="214763" y="214694"/>
                </a:lnTo>
                <a:lnTo>
                  <a:pt x="238799" y="181076"/>
                </a:lnTo>
                <a:lnTo>
                  <a:pt x="250727" y="140447"/>
                </a:lnTo>
                <a:lnTo>
                  <a:pt x="251572" y="125464"/>
                </a:lnTo>
                <a:lnTo>
                  <a:pt x="250692" y="110827"/>
                </a:lnTo>
                <a:lnTo>
                  <a:pt x="238685" y="70277"/>
                </a:lnTo>
                <a:lnTo>
                  <a:pt x="214590" y="36738"/>
                </a:lnTo>
                <a:lnTo>
                  <a:pt x="180928" y="12748"/>
                </a:lnTo>
                <a:lnTo>
                  <a:pt x="140221" y="843"/>
                </a:lnTo>
                <a:lnTo>
                  <a:pt x="125523" y="0"/>
                </a:lnTo>
                <a:close/>
              </a:path>
            </a:pathLst>
          </a:custGeom>
          <a:solidFill>
            <a:srgbClr val="182736"/>
          </a:solidFill>
        </p:spPr>
        <p:txBody>
          <a:bodyPr wrap="square" lIns="0" tIns="0" rIns="0" bIns="0" rtlCol="0"/>
          <a:lstStyle/>
          <a:p>
            <a:endParaRPr/>
          </a:p>
        </p:txBody>
      </p:sp>
      <p:sp>
        <p:nvSpPr>
          <p:cNvPr id="173" name="object 70">
            <a:extLst>
              <a:ext uri="{FF2B5EF4-FFF2-40B4-BE49-F238E27FC236}">
                <a16:creationId xmlns:a16="http://schemas.microsoft.com/office/drawing/2014/main" id="{BC50B690-8230-1247-8413-9DD0D2C1953F}"/>
              </a:ext>
            </a:extLst>
          </p:cNvPr>
          <p:cNvSpPr txBox="1"/>
          <p:nvPr/>
        </p:nvSpPr>
        <p:spPr>
          <a:xfrm>
            <a:off x="13651061" y="5940045"/>
            <a:ext cx="145704" cy="146194"/>
          </a:xfrm>
          <a:prstGeom prst="rect">
            <a:avLst/>
          </a:prstGeom>
        </p:spPr>
        <p:txBody>
          <a:bodyPr vert="horz" wrap="square" lIns="0" tIns="0" rIns="0" bIns="0" rtlCol="0">
            <a:spAutoFit/>
          </a:bodyPr>
          <a:lstStyle/>
          <a:p>
            <a:pPr marL="12700" algn="ctr">
              <a:lnSpc>
                <a:spcPct val="100000"/>
              </a:lnSpc>
            </a:pPr>
            <a:r>
              <a:rPr lang="nl-BE" sz="950" b="1" spc="-85" dirty="0">
                <a:solidFill>
                  <a:srgbClr val="FFFFFF"/>
                </a:solidFill>
                <a:latin typeface="DINPro" panose="020B0504020101020102" pitchFamily="34" charset="0"/>
                <a:cs typeface="DINPro" panose="020B0504020101020102" pitchFamily="34" charset="0"/>
              </a:rPr>
              <a:t>9</a:t>
            </a:r>
            <a:endParaRPr sz="950" dirty="0">
              <a:latin typeface="DINPro" panose="020B0504020101020102" pitchFamily="34" charset="0"/>
              <a:cs typeface="DINPro" panose="020B0504020101020102" pitchFamily="34" charset="0"/>
            </a:endParaRPr>
          </a:p>
        </p:txBody>
      </p:sp>
      <p:sp>
        <p:nvSpPr>
          <p:cNvPr id="174" name="object 57">
            <a:extLst>
              <a:ext uri="{FF2B5EF4-FFF2-40B4-BE49-F238E27FC236}">
                <a16:creationId xmlns:a16="http://schemas.microsoft.com/office/drawing/2014/main" id="{07BDD24E-0930-D741-82BD-97DBEC412D12}"/>
              </a:ext>
            </a:extLst>
          </p:cNvPr>
          <p:cNvSpPr/>
          <p:nvPr/>
        </p:nvSpPr>
        <p:spPr>
          <a:xfrm>
            <a:off x="13611274" y="7139154"/>
            <a:ext cx="252095" cy="252095"/>
          </a:xfrm>
          <a:custGeom>
            <a:avLst/>
            <a:gdLst/>
            <a:ahLst/>
            <a:cxnLst/>
            <a:rect l="l" t="t" r="r" b="b"/>
            <a:pathLst>
              <a:path w="252095" h="252095">
                <a:moveTo>
                  <a:pt x="125523" y="0"/>
                </a:moveTo>
                <a:lnTo>
                  <a:pt x="83182" y="7401"/>
                </a:lnTo>
                <a:lnTo>
                  <a:pt x="47007" y="27738"/>
                </a:lnTo>
                <a:lnTo>
                  <a:pt x="19537" y="58481"/>
                </a:lnTo>
                <a:lnTo>
                  <a:pt x="3314" y="97102"/>
                </a:lnTo>
                <a:lnTo>
                  <a:pt x="0" y="125977"/>
                </a:lnTo>
                <a:lnTo>
                  <a:pt x="866" y="140626"/>
                </a:lnTo>
                <a:lnTo>
                  <a:pt x="12844" y="181216"/>
                </a:lnTo>
                <a:lnTo>
                  <a:pt x="36920" y="214791"/>
                </a:lnTo>
                <a:lnTo>
                  <a:pt x="70555" y="238809"/>
                </a:lnTo>
                <a:lnTo>
                  <a:pt x="111215" y="250728"/>
                </a:lnTo>
                <a:lnTo>
                  <a:pt x="125891" y="251573"/>
                </a:lnTo>
                <a:lnTo>
                  <a:pt x="140549" y="250715"/>
                </a:lnTo>
                <a:lnTo>
                  <a:pt x="181164" y="238756"/>
                </a:lnTo>
                <a:lnTo>
                  <a:pt x="214763" y="214694"/>
                </a:lnTo>
                <a:lnTo>
                  <a:pt x="238799" y="181076"/>
                </a:lnTo>
                <a:lnTo>
                  <a:pt x="250727" y="140447"/>
                </a:lnTo>
                <a:lnTo>
                  <a:pt x="251572" y="125464"/>
                </a:lnTo>
                <a:lnTo>
                  <a:pt x="250692" y="110827"/>
                </a:lnTo>
                <a:lnTo>
                  <a:pt x="238685" y="70277"/>
                </a:lnTo>
                <a:lnTo>
                  <a:pt x="214590" y="36738"/>
                </a:lnTo>
                <a:lnTo>
                  <a:pt x="180928" y="12748"/>
                </a:lnTo>
                <a:lnTo>
                  <a:pt x="140221" y="843"/>
                </a:lnTo>
                <a:lnTo>
                  <a:pt x="125523" y="0"/>
                </a:lnTo>
                <a:close/>
              </a:path>
            </a:pathLst>
          </a:custGeom>
          <a:solidFill>
            <a:srgbClr val="182736"/>
          </a:solidFill>
        </p:spPr>
        <p:txBody>
          <a:bodyPr wrap="square" lIns="0" tIns="0" rIns="0" bIns="0" rtlCol="0"/>
          <a:lstStyle/>
          <a:p>
            <a:endParaRPr/>
          </a:p>
        </p:txBody>
      </p:sp>
      <p:sp>
        <p:nvSpPr>
          <p:cNvPr id="175" name="object 70">
            <a:extLst>
              <a:ext uri="{FF2B5EF4-FFF2-40B4-BE49-F238E27FC236}">
                <a16:creationId xmlns:a16="http://schemas.microsoft.com/office/drawing/2014/main" id="{B4E2ADE3-E1A0-3441-A735-89C2B0103DB0}"/>
              </a:ext>
            </a:extLst>
          </p:cNvPr>
          <p:cNvSpPr txBox="1"/>
          <p:nvPr/>
        </p:nvSpPr>
        <p:spPr>
          <a:xfrm>
            <a:off x="13658146" y="7185178"/>
            <a:ext cx="145704" cy="146194"/>
          </a:xfrm>
          <a:prstGeom prst="rect">
            <a:avLst/>
          </a:prstGeom>
        </p:spPr>
        <p:txBody>
          <a:bodyPr vert="horz" wrap="square" lIns="0" tIns="0" rIns="0" bIns="0" rtlCol="0">
            <a:spAutoFit/>
          </a:bodyPr>
          <a:lstStyle/>
          <a:p>
            <a:pPr marL="12700" algn="ctr">
              <a:lnSpc>
                <a:spcPct val="100000"/>
              </a:lnSpc>
            </a:pPr>
            <a:r>
              <a:rPr lang="nl-BE" sz="950" b="1" spc="-85" dirty="0">
                <a:solidFill>
                  <a:srgbClr val="FFFFFF"/>
                </a:solidFill>
                <a:latin typeface="DINPro" panose="020B0504020101020102" pitchFamily="34" charset="0"/>
                <a:cs typeface="DINPro" panose="020B0504020101020102" pitchFamily="34" charset="0"/>
              </a:rPr>
              <a:t>8</a:t>
            </a:r>
            <a:endParaRPr sz="950" dirty="0">
              <a:latin typeface="DINPro" panose="020B0504020101020102" pitchFamily="34" charset="0"/>
              <a:cs typeface="DINPro" panose="020B0504020101020102" pitchFamily="34" charset="0"/>
            </a:endParaRPr>
          </a:p>
        </p:txBody>
      </p:sp>
      <p:pic>
        <p:nvPicPr>
          <p:cNvPr id="101" name="Picture 100" descr="Logo&#10;&#10;Description automatically generated">
            <a:extLst>
              <a:ext uri="{FF2B5EF4-FFF2-40B4-BE49-F238E27FC236}">
                <a16:creationId xmlns:a16="http://schemas.microsoft.com/office/drawing/2014/main" id="{39523CCD-257A-B442-8C41-D1ABF830DD9F}"/>
              </a:ext>
            </a:extLst>
          </p:cNvPr>
          <p:cNvPicPr>
            <a:picLocks noChangeAspect="1"/>
          </p:cNvPicPr>
          <p:nvPr/>
        </p:nvPicPr>
        <p:blipFill>
          <a:blip r:embed="rId8"/>
          <a:stretch>
            <a:fillRect/>
          </a:stretch>
        </p:blipFill>
        <p:spPr>
          <a:xfrm>
            <a:off x="5445808" y="4976856"/>
            <a:ext cx="1655185" cy="205613"/>
          </a:xfrm>
          <a:prstGeom prst="rect">
            <a:avLst/>
          </a:prstGeom>
        </p:spPr>
      </p:pic>
      <p:grpSp>
        <p:nvGrpSpPr>
          <p:cNvPr id="119" name="Group 118">
            <a:extLst>
              <a:ext uri="{FF2B5EF4-FFF2-40B4-BE49-F238E27FC236}">
                <a16:creationId xmlns:a16="http://schemas.microsoft.com/office/drawing/2014/main" id="{12D11783-D655-104C-9B35-A78F107D050D}"/>
              </a:ext>
            </a:extLst>
          </p:cNvPr>
          <p:cNvGrpSpPr/>
          <p:nvPr/>
        </p:nvGrpSpPr>
        <p:grpSpPr>
          <a:xfrm>
            <a:off x="12436681" y="10339243"/>
            <a:ext cx="2888421" cy="283054"/>
            <a:chOff x="11457726" y="10408749"/>
            <a:chExt cx="2888421" cy="283054"/>
          </a:xfrm>
        </p:grpSpPr>
        <p:grpSp>
          <p:nvGrpSpPr>
            <p:cNvPr id="120" name="Group 119">
              <a:extLst>
                <a:ext uri="{FF2B5EF4-FFF2-40B4-BE49-F238E27FC236}">
                  <a16:creationId xmlns:a16="http://schemas.microsoft.com/office/drawing/2014/main" id="{3686145F-557D-1840-A770-F051213CB223}"/>
                </a:ext>
              </a:extLst>
            </p:cNvPr>
            <p:cNvGrpSpPr/>
            <p:nvPr/>
          </p:nvGrpSpPr>
          <p:grpSpPr>
            <a:xfrm>
              <a:off x="11457726" y="10416107"/>
              <a:ext cx="975232" cy="275696"/>
              <a:chOff x="11826368" y="10314787"/>
              <a:chExt cx="975232" cy="275696"/>
            </a:xfrm>
          </p:grpSpPr>
          <p:sp>
            <p:nvSpPr>
              <p:cNvPr id="124" name="Rechthoek 139">
                <a:extLst>
                  <a:ext uri="{FF2B5EF4-FFF2-40B4-BE49-F238E27FC236}">
                    <a16:creationId xmlns:a16="http://schemas.microsoft.com/office/drawing/2014/main" id="{FA51050F-CB99-0C42-8B44-5FCDE371B80E}"/>
                  </a:ext>
                </a:extLst>
              </p:cNvPr>
              <p:cNvSpPr/>
              <p:nvPr/>
            </p:nvSpPr>
            <p:spPr>
              <a:xfrm>
                <a:off x="11826368" y="10407857"/>
                <a:ext cx="280800" cy="180000"/>
              </a:xfrm>
              <a:prstGeom prst="rect">
                <a:avLst/>
              </a:prstGeom>
              <a:solidFill>
                <a:srgbClr val="FFE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25" name="Google Shape;759;p31">
                <a:extLst>
                  <a:ext uri="{FF2B5EF4-FFF2-40B4-BE49-F238E27FC236}">
                    <a16:creationId xmlns:a16="http://schemas.microsoft.com/office/drawing/2014/main" id="{2CC88FDD-A3CC-1E49-9C38-189B265BA8B9}"/>
                  </a:ext>
                </a:extLst>
              </p:cNvPr>
              <p:cNvSpPr txBox="1"/>
              <p:nvPr/>
            </p:nvSpPr>
            <p:spPr>
              <a:xfrm>
                <a:off x="12220799" y="10314787"/>
                <a:ext cx="580801"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PIRELLI</a:t>
                </a:r>
                <a:endParaRPr lang="en-GB" sz="1200" dirty="0">
                  <a:latin typeface="DINPro" panose="020B0504020101020102" pitchFamily="34" charset="0"/>
                  <a:cs typeface="DINPro" panose="020B0504020101020102" pitchFamily="34" charset="0"/>
                </a:endParaRPr>
              </a:p>
            </p:txBody>
          </p:sp>
        </p:grpSp>
        <p:grpSp>
          <p:nvGrpSpPr>
            <p:cNvPr id="121" name="Group 120">
              <a:extLst>
                <a:ext uri="{FF2B5EF4-FFF2-40B4-BE49-F238E27FC236}">
                  <a16:creationId xmlns:a16="http://schemas.microsoft.com/office/drawing/2014/main" id="{C3A50A67-F4F0-7347-9AD0-9F80827C4353}"/>
                </a:ext>
              </a:extLst>
            </p:cNvPr>
            <p:cNvGrpSpPr/>
            <p:nvPr/>
          </p:nvGrpSpPr>
          <p:grpSpPr>
            <a:xfrm>
              <a:off x="13213257" y="10408749"/>
              <a:ext cx="1132890" cy="275696"/>
              <a:chOff x="13744551" y="10307429"/>
              <a:chExt cx="1132890" cy="275696"/>
            </a:xfrm>
          </p:grpSpPr>
          <p:sp>
            <p:nvSpPr>
              <p:cNvPr id="122" name="Rechthoek 141">
                <a:extLst>
                  <a:ext uri="{FF2B5EF4-FFF2-40B4-BE49-F238E27FC236}">
                    <a16:creationId xmlns:a16="http://schemas.microsoft.com/office/drawing/2014/main" id="{94D34584-8541-3C48-966F-8BFB4DA28655}"/>
                  </a:ext>
                </a:extLst>
              </p:cNvPr>
              <p:cNvSpPr/>
              <p:nvPr/>
            </p:nvSpPr>
            <p:spPr>
              <a:xfrm>
                <a:off x="13744551" y="10397701"/>
                <a:ext cx="280800" cy="180000"/>
              </a:xfrm>
              <a:prstGeom prst="rect">
                <a:avLst/>
              </a:prstGeom>
              <a:solidFill>
                <a:srgbClr val="012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23" name="Google Shape;759;p31">
                <a:extLst>
                  <a:ext uri="{FF2B5EF4-FFF2-40B4-BE49-F238E27FC236}">
                    <a16:creationId xmlns:a16="http://schemas.microsoft.com/office/drawing/2014/main" id="{7CC886C4-B5B6-5242-B56A-B11B718508B0}"/>
                  </a:ext>
                </a:extLst>
              </p:cNvPr>
              <p:cNvSpPr txBox="1"/>
              <p:nvPr/>
            </p:nvSpPr>
            <p:spPr>
              <a:xfrm>
                <a:off x="14138321" y="10307429"/>
                <a:ext cx="739120"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MICHELIN</a:t>
                </a:r>
                <a:endParaRPr lang="en-GB" sz="1200" dirty="0">
                  <a:latin typeface="DINPro" panose="020B0504020101020102" pitchFamily="34" charset="0"/>
                  <a:cs typeface="DINPro" panose="020B0504020101020102" pitchFamily="34" charset="0"/>
                </a:endParaRPr>
              </a:p>
            </p:txBody>
          </p:sp>
        </p:grpSp>
      </p:grpSp>
      <p:grpSp>
        <p:nvGrpSpPr>
          <p:cNvPr id="126" name="Group 125">
            <a:extLst>
              <a:ext uri="{FF2B5EF4-FFF2-40B4-BE49-F238E27FC236}">
                <a16:creationId xmlns:a16="http://schemas.microsoft.com/office/drawing/2014/main" id="{512A0B4B-FFEE-5A43-B552-30AD1A92A702}"/>
              </a:ext>
            </a:extLst>
          </p:cNvPr>
          <p:cNvGrpSpPr/>
          <p:nvPr/>
        </p:nvGrpSpPr>
        <p:grpSpPr>
          <a:xfrm>
            <a:off x="11517189" y="9851972"/>
            <a:ext cx="4709534" cy="293571"/>
            <a:chOff x="11459222" y="10034212"/>
            <a:chExt cx="4709534" cy="293571"/>
          </a:xfrm>
        </p:grpSpPr>
        <p:grpSp>
          <p:nvGrpSpPr>
            <p:cNvPr id="127" name="Group 126">
              <a:extLst>
                <a:ext uri="{FF2B5EF4-FFF2-40B4-BE49-F238E27FC236}">
                  <a16:creationId xmlns:a16="http://schemas.microsoft.com/office/drawing/2014/main" id="{039A6932-7DB0-6042-B4A9-892D9C130720}"/>
                </a:ext>
              </a:extLst>
            </p:cNvPr>
            <p:cNvGrpSpPr/>
            <p:nvPr/>
          </p:nvGrpSpPr>
          <p:grpSpPr>
            <a:xfrm>
              <a:off x="11459222" y="10047868"/>
              <a:ext cx="1443545" cy="279915"/>
              <a:chOff x="10777255" y="10047868"/>
              <a:chExt cx="1443545" cy="279915"/>
            </a:xfrm>
          </p:grpSpPr>
          <p:sp>
            <p:nvSpPr>
              <p:cNvPr id="134" name="Rechthoek 135">
                <a:extLst>
                  <a:ext uri="{FF2B5EF4-FFF2-40B4-BE49-F238E27FC236}">
                    <a16:creationId xmlns:a16="http://schemas.microsoft.com/office/drawing/2014/main" id="{6372090B-6C0D-F04D-AF2E-BE822CAA0C63}"/>
                  </a:ext>
                </a:extLst>
              </p:cNvPr>
              <p:cNvSpPr/>
              <p:nvPr/>
            </p:nvSpPr>
            <p:spPr>
              <a:xfrm>
                <a:off x="10777255" y="10147783"/>
                <a:ext cx="280800" cy="18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5" name="Google Shape;759;p31">
                <a:extLst>
                  <a:ext uri="{FF2B5EF4-FFF2-40B4-BE49-F238E27FC236}">
                    <a16:creationId xmlns:a16="http://schemas.microsoft.com/office/drawing/2014/main" id="{9A6566E3-596A-E641-B0D5-E753C55072F2}"/>
                  </a:ext>
                </a:extLst>
              </p:cNvPr>
              <p:cNvSpPr txBox="1"/>
              <p:nvPr/>
            </p:nvSpPr>
            <p:spPr>
              <a:xfrm>
                <a:off x="11172694" y="10047868"/>
                <a:ext cx="1048106"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BRIDGESTONE</a:t>
                </a:r>
                <a:endParaRPr lang="en-GB" sz="1200" dirty="0">
                  <a:latin typeface="DINPro" panose="020B0504020101020102" pitchFamily="34" charset="0"/>
                  <a:cs typeface="DINPro" panose="020B0504020101020102" pitchFamily="34" charset="0"/>
                </a:endParaRPr>
              </a:p>
            </p:txBody>
          </p:sp>
        </p:grpSp>
        <p:grpSp>
          <p:nvGrpSpPr>
            <p:cNvPr id="128" name="Group 127">
              <a:extLst>
                <a:ext uri="{FF2B5EF4-FFF2-40B4-BE49-F238E27FC236}">
                  <a16:creationId xmlns:a16="http://schemas.microsoft.com/office/drawing/2014/main" id="{E6A80D38-4477-E440-9759-1BB495ABA346}"/>
                </a:ext>
              </a:extLst>
            </p:cNvPr>
            <p:cNvGrpSpPr/>
            <p:nvPr/>
          </p:nvGrpSpPr>
          <p:grpSpPr>
            <a:xfrm>
              <a:off x="13213257" y="10046830"/>
              <a:ext cx="1442537" cy="275696"/>
              <a:chOff x="12690949" y="10046830"/>
              <a:chExt cx="1442537" cy="275696"/>
            </a:xfrm>
          </p:grpSpPr>
          <p:sp>
            <p:nvSpPr>
              <p:cNvPr id="132" name="Rechthoek 137">
                <a:extLst>
                  <a:ext uri="{FF2B5EF4-FFF2-40B4-BE49-F238E27FC236}">
                    <a16:creationId xmlns:a16="http://schemas.microsoft.com/office/drawing/2014/main" id="{BC5077B5-E898-C34F-89DB-399A1DC30926}"/>
                  </a:ext>
                </a:extLst>
              </p:cNvPr>
              <p:cNvSpPr/>
              <p:nvPr/>
            </p:nvSpPr>
            <p:spPr>
              <a:xfrm>
                <a:off x="12690949" y="10142526"/>
                <a:ext cx="280800" cy="180000"/>
              </a:xfrm>
              <a:prstGeom prst="rect">
                <a:avLst/>
              </a:prstGeom>
              <a:solidFill>
                <a:srgbClr val="FDA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3" name="Google Shape;759;p31">
                <a:extLst>
                  <a:ext uri="{FF2B5EF4-FFF2-40B4-BE49-F238E27FC236}">
                    <a16:creationId xmlns:a16="http://schemas.microsoft.com/office/drawing/2014/main" id="{8277CD0B-6E5A-A047-B70A-E222F10064F2}"/>
                  </a:ext>
                </a:extLst>
              </p:cNvPr>
              <p:cNvSpPr txBox="1"/>
              <p:nvPr/>
            </p:nvSpPr>
            <p:spPr>
              <a:xfrm>
                <a:off x="13085380" y="10046830"/>
                <a:ext cx="1048106"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CONTINENTAL</a:t>
                </a:r>
                <a:endParaRPr lang="en-GB" sz="1200" dirty="0">
                  <a:latin typeface="DINPro" panose="020B0504020101020102" pitchFamily="34" charset="0"/>
                  <a:cs typeface="DINPro" panose="020B0504020101020102" pitchFamily="34" charset="0"/>
                </a:endParaRPr>
              </a:p>
            </p:txBody>
          </p:sp>
        </p:grpSp>
        <p:grpSp>
          <p:nvGrpSpPr>
            <p:cNvPr id="129" name="Group 128">
              <a:extLst>
                <a:ext uri="{FF2B5EF4-FFF2-40B4-BE49-F238E27FC236}">
                  <a16:creationId xmlns:a16="http://schemas.microsoft.com/office/drawing/2014/main" id="{476F2364-BD75-8C4C-983B-13C3BA226969}"/>
                </a:ext>
              </a:extLst>
            </p:cNvPr>
            <p:cNvGrpSpPr/>
            <p:nvPr/>
          </p:nvGrpSpPr>
          <p:grpSpPr>
            <a:xfrm>
              <a:off x="14969743" y="10034212"/>
              <a:ext cx="1199013" cy="283522"/>
              <a:chOff x="14596641" y="10027269"/>
              <a:chExt cx="1199013" cy="283522"/>
            </a:xfrm>
          </p:grpSpPr>
          <p:sp>
            <p:nvSpPr>
              <p:cNvPr id="130" name="Rechthoek 143">
                <a:extLst>
                  <a:ext uri="{FF2B5EF4-FFF2-40B4-BE49-F238E27FC236}">
                    <a16:creationId xmlns:a16="http://schemas.microsoft.com/office/drawing/2014/main" id="{F42E77CA-3015-5244-B570-DB326521197B}"/>
                  </a:ext>
                </a:extLst>
              </p:cNvPr>
              <p:cNvSpPr/>
              <p:nvPr/>
            </p:nvSpPr>
            <p:spPr>
              <a:xfrm>
                <a:off x="14596641" y="10130791"/>
                <a:ext cx="280800" cy="180000"/>
              </a:xfrm>
              <a:prstGeom prst="rect">
                <a:avLst/>
              </a:prstGeom>
              <a:solidFill>
                <a:srgbClr val="1520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1" name="Google Shape;759;p31">
                <a:extLst>
                  <a:ext uri="{FF2B5EF4-FFF2-40B4-BE49-F238E27FC236}">
                    <a16:creationId xmlns:a16="http://schemas.microsoft.com/office/drawing/2014/main" id="{E71E2017-AC7B-C34D-A111-A69D06DB4DDA}"/>
                  </a:ext>
                </a:extLst>
              </p:cNvPr>
              <p:cNvSpPr txBox="1"/>
              <p:nvPr/>
            </p:nvSpPr>
            <p:spPr>
              <a:xfrm>
                <a:off x="14991072" y="10027269"/>
                <a:ext cx="804582"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GOODYEAR</a:t>
                </a:r>
                <a:endParaRPr lang="en-GB" sz="1200" dirty="0">
                  <a:latin typeface="DINPro" panose="020B0504020101020102" pitchFamily="34" charset="0"/>
                  <a:cs typeface="DINPro" panose="020B0504020101020102" pitchFamily="34" charset="0"/>
                </a:endParaRPr>
              </a:p>
            </p:txBody>
          </p:sp>
        </p:grpSp>
      </p:grpSp>
      <p:sp>
        <p:nvSpPr>
          <p:cNvPr id="67" name="Google Shape;759;p31">
            <a:extLst>
              <a:ext uri="{FF2B5EF4-FFF2-40B4-BE49-F238E27FC236}">
                <a16:creationId xmlns:a16="http://schemas.microsoft.com/office/drawing/2014/main" id="{0EDBE6E0-4440-493D-AD7B-14F5DECE00D7}"/>
              </a:ext>
            </a:extLst>
          </p:cNvPr>
          <p:cNvSpPr txBox="1"/>
          <p:nvPr/>
        </p:nvSpPr>
        <p:spPr>
          <a:xfrm>
            <a:off x="7671140" y="1035338"/>
            <a:ext cx="4761818" cy="645028"/>
          </a:xfrm>
          <a:prstGeom prst="rect">
            <a:avLst/>
          </a:prstGeom>
          <a:noFill/>
          <a:ln>
            <a:noFill/>
          </a:ln>
        </p:spPr>
        <p:txBody>
          <a:bodyPr spcFirstLastPara="1" wrap="square" lIns="0" tIns="90150" rIns="0" bIns="0" anchor="t" anchorCtr="0">
            <a:spAutoFit/>
          </a:bodyPr>
          <a:lstStyle/>
          <a:p>
            <a:pPr marL="0" marR="0" lvl="0" indent="0" algn="ctr" rtl="0">
              <a:lnSpc>
                <a:spcPct val="100000"/>
              </a:lnSpc>
              <a:spcBef>
                <a:spcPts val="0"/>
              </a:spcBef>
              <a:spcAft>
                <a:spcPts val="0"/>
              </a:spcAft>
              <a:buNone/>
            </a:pPr>
            <a:r>
              <a:rPr lang="fr-FR" sz="1800" dirty="0">
                <a:solidFill>
                  <a:schemeClr val="tx1"/>
                </a:solidFill>
                <a:latin typeface="DIN Pro Light" panose="020B0504020101010102" pitchFamily="34" charset="0"/>
                <a:cs typeface="DIN Pro Light" panose="020B0504020101010102" pitchFamily="34" charset="0"/>
              </a:rPr>
              <a:t>La meilleure stabilité en courbe</a:t>
            </a:r>
            <a:br>
              <a:rPr lang="fr-FR" sz="1800" dirty="0">
                <a:solidFill>
                  <a:schemeClr val="tx1"/>
                </a:solidFill>
                <a:latin typeface="DIN Pro Light" panose="020B0504020101010102" pitchFamily="34" charset="0"/>
                <a:cs typeface="DIN Pro Light" panose="020B0504020101010102" pitchFamily="34" charset="0"/>
                <a:sym typeface="Arial"/>
              </a:rPr>
            </a:br>
            <a:r>
              <a:rPr lang="fr-FR" sz="1800" dirty="0">
                <a:solidFill>
                  <a:schemeClr val="tx1"/>
                </a:solidFill>
                <a:latin typeface="DIN Pro Light" panose="020B0504020101010102" pitchFamily="34" charset="0"/>
                <a:cs typeface="DIN Pro Light" panose="020B0504020101010102" pitchFamily="34" charset="0"/>
              </a:rPr>
              <a:t>&amp; en ligne droite </a:t>
            </a:r>
            <a:r>
              <a:rPr lang="fr-FR" sz="1800" dirty="0">
                <a:solidFill>
                  <a:schemeClr val="tx1"/>
                </a:solidFill>
                <a:latin typeface="DIN Pro Light" panose="020B0504020101010102" pitchFamily="34" charset="0"/>
                <a:cs typeface="DIN Pro Light" panose="020B0504020101010102" pitchFamily="34" charset="0"/>
                <a:sym typeface="Arial"/>
              </a:rPr>
              <a:t>(3/3)</a:t>
            </a:r>
            <a:endParaRPr lang="fr-FR" sz="1800" dirty="0">
              <a:solidFill>
                <a:schemeClr val="tx1"/>
              </a:solidFill>
              <a:latin typeface="DIN Pro Light" panose="020B0504020101010102" pitchFamily="34" charset="0"/>
              <a:cs typeface="DIN Pro Light" panose="020B0504020101010102" pitchFamily="34" charset="0"/>
            </a:endParaRPr>
          </a:p>
        </p:txBody>
      </p:sp>
      <p:sp>
        <p:nvSpPr>
          <p:cNvPr id="68" name="Tekstvak 397">
            <a:extLst>
              <a:ext uri="{FF2B5EF4-FFF2-40B4-BE49-F238E27FC236}">
                <a16:creationId xmlns:a16="http://schemas.microsoft.com/office/drawing/2014/main" id="{D33DAECC-839F-4F1E-9B94-F752EAA73D60}"/>
              </a:ext>
            </a:extLst>
          </p:cNvPr>
          <p:cNvSpPr txBox="1"/>
          <p:nvPr/>
        </p:nvSpPr>
        <p:spPr>
          <a:xfrm>
            <a:off x="4808184" y="7470823"/>
            <a:ext cx="4172349" cy="461665"/>
          </a:xfrm>
          <a:prstGeom prst="rect">
            <a:avLst/>
          </a:prstGeom>
          <a:noFill/>
        </p:spPr>
        <p:txBody>
          <a:bodyPr wrap="square" rtlCol="0">
            <a:spAutoFit/>
          </a:bodyPr>
          <a:lstStyle/>
          <a:p>
            <a:r>
              <a:rPr lang="fr-FR" sz="1200" dirty="0">
                <a:latin typeface="DIN Pro Light" panose="020B0504020101010102" pitchFamily="34" charset="0"/>
                <a:cs typeface="DIN Pro Light" panose="020B0504020101010102" pitchFamily="34" charset="0"/>
              </a:rPr>
              <a:t>* Le calcul du pourcentage de performance est basé sur la vitesse  du score obtenu  (au ratio 2:1)</a:t>
            </a:r>
          </a:p>
        </p:txBody>
      </p:sp>
      <p:sp>
        <p:nvSpPr>
          <p:cNvPr id="80" name="Google Shape;792;p33">
            <a:extLst>
              <a:ext uri="{FF2B5EF4-FFF2-40B4-BE49-F238E27FC236}">
                <a16:creationId xmlns:a16="http://schemas.microsoft.com/office/drawing/2014/main" id="{B0ABCC46-C671-409B-AC7F-2583678D9F87}"/>
              </a:ext>
            </a:extLst>
          </p:cNvPr>
          <p:cNvSpPr txBox="1">
            <a:spLocks noGrp="1"/>
          </p:cNvSpPr>
          <p:nvPr>
            <p:ph type="title"/>
          </p:nvPr>
        </p:nvSpPr>
        <p:spPr>
          <a:xfrm>
            <a:off x="2765425" y="10410825"/>
            <a:ext cx="17338675" cy="500063"/>
          </a:xfrm>
          <a:prstGeom prst="rect">
            <a:avLst/>
          </a:prstGeom>
          <a:noFill/>
          <a:ln>
            <a:noFill/>
          </a:ln>
        </p:spPr>
        <p:txBody>
          <a:bodyPr spcFirstLastPara="1" wrap="square" lIns="91425" tIns="45700" rIns="91425" bIns="45700" anchor="ctr" anchorCtr="0">
            <a:normAutofit/>
          </a:bodyPr>
          <a:lstStyle/>
          <a:p>
            <a:pPr lvl="0"/>
            <a:r>
              <a:rPr lang="en-GB" dirty="0"/>
              <a:t>RESULTATS TUV – MEILLEURE STABILITE EN COURBE &amp; EN LIGNE DROITE</a:t>
            </a:r>
            <a:endParaRPr dirty="0"/>
          </a:p>
        </p:txBody>
      </p:sp>
      <p:sp>
        <p:nvSpPr>
          <p:cNvPr id="81" name="Tekstvak 403">
            <a:extLst>
              <a:ext uri="{FF2B5EF4-FFF2-40B4-BE49-F238E27FC236}">
                <a16:creationId xmlns:a16="http://schemas.microsoft.com/office/drawing/2014/main" id="{D26EFDB6-B307-4CA4-9260-7437836DD2D6}"/>
              </a:ext>
            </a:extLst>
          </p:cNvPr>
          <p:cNvSpPr txBox="1"/>
          <p:nvPr/>
        </p:nvSpPr>
        <p:spPr>
          <a:xfrm>
            <a:off x="16301744" y="8560766"/>
            <a:ext cx="2573217" cy="738664"/>
          </a:xfrm>
          <a:prstGeom prst="rect">
            <a:avLst/>
          </a:prstGeom>
          <a:noFill/>
        </p:spPr>
        <p:txBody>
          <a:bodyPr wrap="square" rtlCol="0">
            <a:spAutoFit/>
          </a:bodyPr>
          <a:lstStyle/>
          <a:p>
            <a:pPr algn="ctr"/>
            <a:r>
              <a:rPr lang="fr-FR" dirty="0">
                <a:latin typeface="DINPro" panose="020B0504020101020102" pitchFamily="34" charset="0"/>
                <a:cs typeface="DINPro" panose="020B0504020101020102" pitchFamily="34" charset="0"/>
              </a:rPr>
              <a:t>Stabilité de la direction en ligne droite à 140 km/h.</a:t>
            </a:r>
          </a:p>
          <a:p>
            <a:pPr algn="ctr"/>
            <a:r>
              <a:rPr lang="fr-FR" dirty="0">
                <a:latin typeface="DINPro" panose="020B0504020101020102" pitchFamily="34" charset="0"/>
                <a:cs typeface="DINPro" panose="020B0504020101020102" pitchFamily="34" charset="0"/>
              </a:rPr>
              <a:t>Sensibilité à haute vitesse</a:t>
            </a:r>
          </a:p>
        </p:txBody>
      </p:sp>
      <p:sp>
        <p:nvSpPr>
          <p:cNvPr id="82" name="Tekstvak 403">
            <a:extLst>
              <a:ext uri="{FF2B5EF4-FFF2-40B4-BE49-F238E27FC236}">
                <a16:creationId xmlns:a16="http://schemas.microsoft.com/office/drawing/2014/main" id="{A82BE16B-EEBD-4CF4-9D3D-29555D83E886}"/>
              </a:ext>
            </a:extLst>
          </p:cNvPr>
          <p:cNvSpPr txBox="1"/>
          <p:nvPr/>
        </p:nvSpPr>
        <p:spPr>
          <a:xfrm>
            <a:off x="9339410" y="8480508"/>
            <a:ext cx="2573217" cy="738664"/>
          </a:xfrm>
          <a:prstGeom prst="rect">
            <a:avLst/>
          </a:prstGeom>
          <a:noFill/>
        </p:spPr>
        <p:txBody>
          <a:bodyPr wrap="square" rtlCol="0">
            <a:spAutoFit/>
          </a:bodyPr>
          <a:lstStyle/>
          <a:p>
            <a:pPr algn="ctr"/>
            <a:r>
              <a:rPr lang="fr-FR" dirty="0">
                <a:latin typeface="DINPro" panose="020B0504020101020102" pitchFamily="34" charset="0"/>
                <a:cs typeface="DINPro" panose="020B0504020101020102" pitchFamily="34" charset="0"/>
              </a:rPr>
              <a:t>Stabilité de la direction en ligne droite à 200 km/h.</a:t>
            </a:r>
          </a:p>
          <a:p>
            <a:pPr algn="ctr"/>
            <a:r>
              <a:rPr lang="fr-FR" dirty="0">
                <a:latin typeface="DINPro" panose="020B0504020101020102" pitchFamily="34" charset="0"/>
                <a:cs typeface="DINPro" panose="020B0504020101020102" pitchFamily="34" charset="0"/>
              </a:rPr>
              <a:t>Sensibilité à haute vitesse</a:t>
            </a:r>
          </a:p>
        </p:txBody>
      </p:sp>
    </p:spTree>
    <p:extLst>
      <p:ext uri="{BB962C8B-B14F-4D97-AF65-F5344CB8AC3E}">
        <p14:creationId xmlns:p14="http://schemas.microsoft.com/office/powerpoint/2010/main" val="16111478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8"/>
          <p:cNvSpPr txBox="1"/>
          <p:nvPr/>
        </p:nvSpPr>
        <p:spPr>
          <a:xfrm>
            <a:off x="1372640" y="3902075"/>
            <a:ext cx="4466685" cy="1042573"/>
          </a:xfrm>
          <a:prstGeom prst="rect">
            <a:avLst/>
          </a:prstGeom>
          <a:noFill/>
          <a:ln>
            <a:noFill/>
          </a:ln>
        </p:spPr>
        <p:txBody>
          <a:bodyPr spcFirstLastPara="1" wrap="square" lIns="0" tIns="90150" rIns="0" bIns="0" anchor="t" anchorCtr="0">
            <a:spAutoFit/>
          </a:bodyPr>
          <a:lstStyle/>
          <a:p>
            <a:pPr lvl="0"/>
            <a:r>
              <a:rPr lang="fr-FR" sz="3600" dirty="0">
                <a:solidFill>
                  <a:schemeClr val="dk1"/>
                </a:solidFill>
                <a:latin typeface="DINPro" panose="020B0504020101020102" pitchFamily="34" charset="0"/>
                <a:cs typeface="DINPro" panose="020B0504020101020102" pitchFamily="34" charset="0"/>
              </a:rPr>
              <a:t>AUPARAVANT</a:t>
            </a:r>
            <a:endParaRPr lang="fr-FR" sz="3600" dirty="0">
              <a:latin typeface="DINPro" panose="020B0504020101020102" pitchFamily="34" charset="0"/>
              <a:cs typeface="DINPro" panose="020B0504020101020102" pitchFamily="34" charset="0"/>
            </a:endParaRPr>
          </a:p>
          <a:p>
            <a:pPr lvl="0">
              <a:spcBef>
                <a:spcPts val="710"/>
              </a:spcBef>
            </a:pPr>
            <a:r>
              <a:rPr lang="fr-FR" sz="2000" dirty="0">
                <a:solidFill>
                  <a:schemeClr val="dk1"/>
                </a:solidFill>
                <a:latin typeface="DINPro" panose="020B0504020101020102" pitchFamily="34" charset="0"/>
                <a:cs typeface="DINPro" panose="020B0504020101020102" pitchFamily="34" charset="0"/>
              </a:rPr>
              <a:t>APPROCHE CENTRÉE SUR LE  PNEU </a:t>
            </a:r>
            <a:endParaRPr lang="fr-FR" sz="2000" dirty="0">
              <a:latin typeface="DINPro" panose="020B0504020101020102" pitchFamily="34" charset="0"/>
              <a:cs typeface="DINPro" panose="020B0504020101020102" pitchFamily="34" charset="0"/>
            </a:endParaRPr>
          </a:p>
        </p:txBody>
      </p:sp>
      <p:sp>
        <p:nvSpPr>
          <p:cNvPr id="172" name="Google Shape;172;p8"/>
          <p:cNvSpPr txBox="1">
            <a:spLocks noGrp="1"/>
          </p:cNvSpPr>
          <p:nvPr>
            <p:ph type="title"/>
          </p:nvPr>
        </p:nvSpPr>
        <p:spPr>
          <a:xfrm>
            <a:off x="2765424" y="10410317"/>
            <a:ext cx="14994824" cy="500921"/>
          </a:xfrm>
          <a:prstGeom prst="rect">
            <a:avLst/>
          </a:prstGeom>
          <a:noFill/>
          <a:ln>
            <a:noFill/>
          </a:ln>
        </p:spPr>
        <p:txBody>
          <a:bodyPr spcFirstLastPara="1" wrap="square" lIns="91425" tIns="45700" rIns="91425" bIns="45700" anchor="ctr" anchorCtr="0">
            <a:normAutofit/>
          </a:bodyPr>
          <a:lstStyle/>
          <a:p>
            <a:pPr lvl="0"/>
            <a:r>
              <a:rPr lang="en-GB" dirty="0"/>
              <a:t>INTRODUCTION – EVOLUTION DE LA MARQUE BRIDGESTONE</a:t>
            </a:r>
            <a:endParaRPr dirty="0"/>
          </a:p>
        </p:txBody>
      </p:sp>
      <p:sp>
        <p:nvSpPr>
          <p:cNvPr id="173" name="Google Shape;173;p8"/>
          <p:cNvSpPr txBox="1">
            <a:spLocks noGrp="1"/>
          </p:cNvSpPr>
          <p:nvPr>
            <p:ph type="sldNum" idx="12"/>
          </p:nvPr>
        </p:nvSpPr>
        <p:spPr>
          <a:xfrm>
            <a:off x="2063846" y="10410317"/>
            <a:ext cx="550173" cy="500921"/>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a:t>
            </a:fld>
            <a:endParaRPr dirty="0"/>
          </a:p>
        </p:txBody>
      </p:sp>
      <p:sp>
        <p:nvSpPr>
          <p:cNvPr id="174" name="Google Shape;174;p8"/>
          <p:cNvSpPr/>
          <p:nvPr/>
        </p:nvSpPr>
        <p:spPr>
          <a:xfrm>
            <a:off x="1307860" y="5356910"/>
            <a:ext cx="4194582"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dirty="0">
                <a:solidFill>
                  <a:schemeClr val="dk1"/>
                </a:solidFill>
                <a:latin typeface="DINPro" panose="020B0504020101020102" pitchFamily="34" charset="0"/>
                <a:cs typeface="DINPro" panose="020B0504020101020102" pitchFamily="34" charset="0"/>
                <a:sym typeface="Arial"/>
              </a:rPr>
              <a:t>Nous développions des produits </a:t>
            </a:r>
            <a:r>
              <a:rPr lang="fr-FR" sz="2000" dirty="0">
                <a:solidFill>
                  <a:schemeClr val="dk1"/>
                </a:solidFill>
                <a:latin typeface="DINPro" panose="020B0504020101020102" pitchFamily="34" charset="0"/>
                <a:cs typeface="DINPro" panose="020B0504020101020102" pitchFamily="34" charset="0"/>
              </a:rPr>
              <a:t>su</a:t>
            </a:r>
            <a:r>
              <a:rPr lang="fr-FR" sz="2000" dirty="0">
                <a:solidFill>
                  <a:schemeClr val="dk1"/>
                </a:solidFill>
                <a:latin typeface="DINPro" panose="020B0504020101020102" pitchFamily="34" charset="0"/>
                <a:cs typeface="DINPro" panose="020B0504020101020102" pitchFamily="34" charset="0"/>
                <a:sym typeface="Arial"/>
              </a:rPr>
              <a:t>r plusieurs segments différents</a:t>
            </a:r>
            <a:endParaRPr sz="2000" dirty="0">
              <a:latin typeface="DINPro" panose="020B0504020101020102" pitchFamily="34" charset="0"/>
              <a:cs typeface="DINPro" panose="020B0504020101020102" pitchFamily="34" charset="0"/>
            </a:endParaRPr>
          </a:p>
        </p:txBody>
      </p:sp>
      <p:pic>
        <p:nvPicPr>
          <p:cNvPr id="175" name="Google Shape;175;p8"/>
          <p:cNvPicPr preferRelativeResize="0"/>
          <p:nvPr/>
        </p:nvPicPr>
        <p:blipFill rotWithShape="1">
          <a:blip r:embed="rId3">
            <a:alphaModFix/>
          </a:blip>
          <a:srcRect/>
          <a:stretch/>
        </p:blipFill>
        <p:spPr>
          <a:xfrm>
            <a:off x="7156450" y="2123248"/>
            <a:ext cx="11421016" cy="6467323"/>
          </a:xfrm>
          <a:prstGeom prst="rect">
            <a:avLst/>
          </a:prstGeom>
          <a:solidFill>
            <a:srgbClr val="7F7F7F"/>
          </a:solid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19"/>
        <p:cNvGrpSpPr/>
        <p:nvPr/>
      </p:nvGrpSpPr>
      <p:grpSpPr>
        <a:xfrm>
          <a:off x="0" y="0"/>
          <a:ext cx="0" cy="0"/>
          <a:chOff x="0" y="0"/>
          <a:chExt cx="0" cy="0"/>
        </a:xfrm>
      </p:grpSpPr>
      <p:sp>
        <p:nvSpPr>
          <p:cNvPr id="820" name="Google Shape;820;p35"/>
          <p:cNvSpPr txBox="1">
            <a:spLocks noGrp="1"/>
          </p:cNvSpPr>
          <p:nvPr>
            <p:ph type="title"/>
          </p:nvPr>
        </p:nvSpPr>
        <p:spPr>
          <a:xfrm>
            <a:off x="2765425" y="10410317"/>
            <a:ext cx="17338675" cy="500921"/>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GB" dirty="0"/>
              <a:t>RESULTATS  TUV – MEILLEUR FREINAGE SUR SOL SEC.</a:t>
            </a:r>
            <a:endParaRPr dirty="0"/>
          </a:p>
        </p:txBody>
      </p:sp>
      <p:sp>
        <p:nvSpPr>
          <p:cNvPr id="821" name="Google Shape;821;p35"/>
          <p:cNvSpPr txBox="1">
            <a:spLocks noGrp="1"/>
          </p:cNvSpPr>
          <p:nvPr>
            <p:ph type="sldNum" idx="12"/>
          </p:nvPr>
        </p:nvSpPr>
        <p:spPr>
          <a:xfrm>
            <a:off x="2063847" y="10410317"/>
            <a:ext cx="550173" cy="500921"/>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20</a:t>
            </a:fld>
            <a:endParaRPr/>
          </a:p>
        </p:txBody>
      </p:sp>
      <p:sp>
        <p:nvSpPr>
          <p:cNvPr id="10" name="Rechthoek 157">
            <a:extLst>
              <a:ext uri="{FF2B5EF4-FFF2-40B4-BE49-F238E27FC236}">
                <a16:creationId xmlns:a16="http://schemas.microsoft.com/office/drawing/2014/main" id="{A1A32B23-09ED-8B45-882C-7A41B94EA038}"/>
              </a:ext>
            </a:extLst>
          </p:cNvPr>
          <p:cNvSpPr/>
          <p:nvPr/>
        </p:nvSpPr>
        <p:spPr>
          <a:xfrm>
            <a:off x="13029711" y="4677903"/>
            <a:ext cx="1941113" cy="34825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Rechthoek 158">
            <a:extLst>
              <a:ext uri="{FF2B5EF4-FFF2-40B4-BE49-F238E27FC236}">
                <a16:creationId xmlns:a16="http://schemas.microsoft.com/office/drawing/2014/main" id="{D627B5C9-55A3-4647-A108-7184F4274D54}"/>
              </a:ext>
            </a:extLst>
          </p:cNvPr>
          <p:cNvSpPr/>
          <p:nvPr/>
        </p:nvSpPr>
        <p:spPr>
          <a:xfrm>
            <a:off x="13040027" y="5157233"/>
            <a:ext cx="2016255" cy="348253"/>
          </a:xfrm>
          <a:prstGeom prst="rect">
            <a:avLst/>
          </a:prstGeom>
          <a:solidFill>
            <a:srgbClr val="012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2" name="Rechthoek 159">
            <a:extLst>
              <a:ext uri="{FF2B5EF4-FFF2-40B4-BE49-F238E27FC236}">
                <a16:creationId xmlns:a16="http://schemas.microsoft.com/office/drawing/2014/main" id="{AF86B689-FDC4-034A-8206-819C5BA5093F}"/>
              </a:ext>
            </a:extLst>
          </p:cNvPr>
          <p:cNvSpPr/>
          <p:nvPr/>
        </p:nvSpPr>
        <p:spPr>
          <a:xfrm>
            <a:off x="13029712" y="5636563"/>
            <a:ext cx="2086392" cy="348253"/>
          </a:xfrm>
          <a:prstGeom prst="rect">
            <a:avLst/>
          </a:prstGeom>
          <a:solidFill>
            <a:srgbClr val="FEE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13" name="Rechthoek 160">
            <a:extLst>
              <a:ext uri="{FF2B5EF4-FFF2-40B4-BE49-F238E27FC236}">
                <a16:creationId xmlns:a16="http://schemas.microsoft.com/office/drawing/2014/main" id="{AD84CA6B-35BD-7447-B111-E639D6BDEF65}"/>
              </a:ext>
            </a:extLst>
          </p:cNvPr>
          <p:cNvSpPr/>
          <p:nvPr/>
        </p:nvSpPr>
        <p:spPr>
          <a:xfrm>
            <a:off x="13029711" y="6115893"/>
            <a:ext cx="2206033" cy="390429"/>
          </a:xfrm>
          <a:prstGeom prst="rect">
            <a:avLst/>
          </a:prstGeom>
          <a:solidFill>
            <a:srgbClr val="FDA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4" name="Rechthoek 161">
            <a:extLst>
              <a:ext uri="{FF2B5EF4-FFF2-40B4-BE49-F238E27FC236}">
                <a16:creationId xmlns:a16="http://schemas.microsoft.com/office/drawing/2014/main" id="{E7972501-F878-5F4D-89B8-C0290403E05A}"/>
              </a:ext>
            </a:extLst>
          </p:cNvPr>
          <p:cNvSpPr/>
          <p:nvPr/>
        </p:nvSpPr>
        <p:spPr>
          <a:xfrm>
            <a:off x="13040027" y="6627764"/>
            <a:ext cx="2281175" cy="390429"/>
          </a:xfrm>
          <a:prstGeom prst="rect">
            <a:avLst/>
          </a:prstGeom>
          <a:solidFill>
            <a:srgbClr val="162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5" name="object 124">
            <a:extLst>
              <a:ext uri="{FF2B5EF4-FFF2-40B4-BE49-F238E27FC236}">
                <a16:creationId xmlns:a16="http://schemas.microsoft.com/office/drawing/2014/main" id="{5891AD1E-D739-274B-B006-25A231570C22}"/>
              </a:ext>
            </a:extLst>
          </p:cNvPr>
          <p:cNvSpPr txBox="1"/>
          <p:nvPr/>
        </p:nvSpPr>
        <p:spPr>
          <a:xfrm>
            <a:off x="12432958" y="4541829"/>
            <a:ext cx="425535" cy="2459263"/>
          </a:xfrm>
          <a:prstGeom prst="rect">
            <a:avLst/>
          </a:prstGeom>
        </p:spPr>
        <p:txBody>
          <a:bodyPr vert="horz" wrap="square" lIns="0" tIns="0" rIns="0" bIns="0" rtlCol="0">
            <a:spAutoFit/>
          </a:bodyPr>
          <a:lstStyle/>
          <a:p>
            <a:pPr marL="12700" marR="5080" algn="just">
              <a:lnSpc>
                <a:spcPct val="200000"/>
              </a:lnSpc>
            </a:pPr>
            <a:r>
              <a:rPr lang="nl-BE" sz="1650" spc="-90" dirty="0">
                <a:solidFill>
                  <a:schemeClr val="tx1">
                    <a:lumMod val="85000"/>
                    <a:lumOff val="15000"/>
                  </a:schemeClr>
                </a:solidFill>
                <a:latin typeface="DIN Pro Medium" panose="020B0504020101020102" pitchFamily="34" charset="0"/>
                <a:cs typeface="DIN Pro Medium" panose="020B0504020101020102" pitchFamily="34" charset="0"/>
              </a:rPr>
              <a:t>33.4</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70" dirty="0">
                <a:solidFill>
                  <a:schemeClr val="tx1">
                    <a:lumMod val="85000"/>
                    <a:lumOff val="15000"/>
                  </a:schemeClr>
                </a:solidFill>
                <a:latin typeface="DIN Pro Medium" panose="020B0504020101020102" pitchFamily="34" charset="0"/>
                <a:cs typeface="DIN Pro Medium" panose="020B0504020101020102" pitchFamily="34" charset="0"/>
              </a:rPr>
              <a:t>34.5</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60" dirty="0">
                <a:solidFill>
                  <a:schemeClr val="tx1">
                    <a:lumMod val="85000"/>
                    <a:lumOff val="15000"/>
                  </a:schemeClr>
                </a:solidFill>
                <a:latin typeface="DIN Pro Medium" panose="020B0504020101020102" pitchFamily="34" charset="0"/>
                <a:cs typeface="DIN Pro Medium" panose="020B0504020101020102" pitchFamily="34" charset="0"/>
              </a:rPr>
              <a:t>34.8</a:t>
            </a:r>
          </a:p>
          <a:p>
            <a:pPr marL="12700" marR="5080" algn="just">
              <a:lnSpc>
                <a:spcPct val="200000"/>
              </a:lnSpc>
            </a:pPr>
            <a:r>
              <a:rPr lang="nl-BE" sz="1650" spc="-60" dirty="0">
                <a:solidFill>
                  <a:schemeClr val="tx1">
                    <a:lumMod val="85000"/>
                    <a:lumOff val="15000"/>
                  </a:schemeClr>
                </a:solidFill>
                <a:latin typeface="DIN Pro Medium" panose="020B0504020101020102" pitchFamily="34" charset="0"/>
                <a:cs typeface="DIN Pro Medium" panose="020B0504020101020102" pitchFamily="34" charset="0"/>
              </a:rPr>
              <a:t>35.4</a:t>
            </a:r>
            <a:r>
              <a:rPr lang="nl-BE" sz="1650" dirty="0">
                <a:solidFill>
                  <a:schemeClr val="tx1">
                    <a:lumMod val="85000"/>
                    <a:lumOff val="15000"/>
                  </a:schemeClr>
                </a:solidFill>
                <a:latin typeface="DIN Pro Medium" panose="020B0504020101020102" pitchFamily="34" charset="0"/>
                <a:cs typeface="DIN Pro Medium" panose="020B0504020101020102" pitchFamily="34" charset="0"/>
              </a:rPr>
              <a:t>35.9</a:t>
            </a:r>
          </a:p>
        </p:txBody>
      </p:sp>
      <p:sp>
        <p:nvSpPr>
          <p:cNvPr id="16" name="object 126">
            <a:extLst>
              <a:ext uri="{FF2B5EF4-FFF2-40B4-BE49-F238E27FC236}">
                <a16:creationId xmlns:a16="http://schemas.microsoft.com/office/drawing/2014/main" id="{E7F3C18F-6D48-314E-8E77-0C0497EF6FA0}"/>
              </a:ext>
            </a:extLst>
          </p:cNvPr>
          <p:cNvSpPr/>
          <p:nvPr/>
        </p:nvSpPr>
        <p:spPr>
          <a:xfrm>
            <a:off x="13090445" y="5195709"/>
            <a:ext cx="1361215" cy="252000"/>
          </a:xfrm>
          <a:prstGeom prst="rect">
            <a:avLst/>
          </a:prstGeom>
          <a:blipFill>
            <a:blip r:embed="rId3" cstate="print"/>
            <a:stretch>
              <a:fillRect/>
            </a:stretch>
          </a:blipFill>
        </p:spPr>
        <p:txBody>
          <a:bodyPr wrap="square" lIns="0" tIns="0" rIns="0" bIns="0" rtlCol="0"/>
          <a:lstStyle/>
          <a:p>
            <a:endParaRPr/>
          </a:p>
        </p:txBody>
      </p:sp>
      <p:sp>
        <p:nvSpPr>
          <p:cNvPr id="17" name="object 128">
            <a:extLst>
              <a:ext uri="{FF2B5EF4-FFF2-40B4-BE49-F238E27FC236}">
                <a16:creationId xmlns:a16="http://schemas.microsoft.com/office/drawing/2014/main" id="{198DBE3B-CEC9-4F46-8A4B-7451D5A2FC9D}"/>
              </a:ext>
            </a:extLst>
          </p:cNvPr>
          <p:cNvSpPr/>
          <p:nvPr/>
        </p:nvSpPr>
        <p:spPr>
          <a:xfrm>
            <a:off x="13040027" y="6699265"/>
            <a:ext cx="1361215" cy="252000"/>
          </a:xfrm>
          <a:prstGeom prst="rect">
            <a:avLst/>
          </a:prstGeom>
          <a:blipFill>
            <a:blip r:embed="rId4" cstate="print"/>
            <a:stretch>
              <a:fillRect/>
            </a:stretch>
          </a:blipFill>
        </p:spPr>
        <p:txBody>
          <a:bodyPr wrap="square" lIns="0" tIns="0" rIns="0" bIns="0" rtlCol="0"/>
          <a:lstStyle/>
          <a:p>
            <a:endParaRPr/>
          </a:p>
        </p:txBody>
      </p:sp>
      <p:pic>
        <p:nvPicPr>
          <p:cNvPr id="18" name="Afbeelding 166" descr="Afbeelding met tekening, teken, klok&#10;&#10;Automatisch gegenereerde beschrijving">
            <a:extLst>
              <a:ext uri="{FF2B5EF4-FFF2-40B4-BE49-F238E27FC236}">
                <a16:creationId xmlns:a16="http://schemas.microsoft.com/office/drawing/2014/main" id="{F3B67FE2-F9FF-5E43-9BD9-954A2F120437}"/>
              </a:ext>
            </a:extLst>
          </p:cNvPr>
          <p:cNvPicPr>
            <a:picLocks noChangeAspect="1"/>
          </p:cNvPicPr>
          <p:nvPr/>
        </p:nvPicPr>
        <p:blipFill>
          <a:blip r:embed="rId5"/>
          <a:stretch>
            <a:fillRect/>
          </a:stretch>
        </p:blipFill>
        <p:spPr>
          <a:xfrm>
            <a:off x="13090640" y="5680295"/>
            <a:ext cx="963054" cy="251999"/>
          </a:xfrm>
          <a:prstGeom prst="rect">
            <a:avLst/>
          </a:prstGeom>
        </p:spPr>
      </p:pic>
      <p:sp>
        <p:nvSpPr>
          <p:cNvPr id="31" name="Google Shape;759;p31">
            <a:extLst>
              <a:ext uri="{FF2B5EF4-FFF2-40B4-BE49-F238E27FC236}">
                <a16:creationId xmlns:a16="http://schemas.microsoft.com/office/drawing/2014/main" id="{019FCAD4-1644-BB4E-9C0B-0973CFA284C9}"/>
              </a:ext>
            </a:extLst>
          </p:cNvPr>
          <p:cNvSpPr txBox="1"/>
          <p:nvPr/>
        </p:nvSpPr>
        <p:spPr>
          <a:xfrm>
            <a:off x="12432958" y="3706537"/>
            <a:ext cx="4255302" cy="337252"/>
          </a:xfrm>
          <a:prstGeom prst="rect">
            <a:avLst/>
          </a:prstGeom>
          <a:noFill/>
          <a:ln>
            <a:noFill/>
          </a:ln>
        </p:spPr>
        <p:txBody>
          <a:bodyPr spcFirstLastPara="1" wrap="square" lIns="0" tIns="90150" rIns="0" bIns="0" anchor="t" anchorCtr="0">
            <a:spAutoFit/>
          </a:bodyPr>
          <a:lstStyle/>
          <a:p>
            <a:pPr lvl="0"/>
            <a:r>
              <a:rPr lang="en-GB" sz="1600" b="1" dirty="0">
                <a:solidFill>
                  <a:schemeClr val="dk1"/>
                </a:solidFill>
                <a:latin typeface="DIN Pro" panose="020B0504020101020102" pitchFamily="34" charset="0"/>
                <a:cs typeface="DIN Pro" panose="020B0504020101020102" pitchFamily="34" charset="0"/>
                <a:sym typeface="Arial"/>
              </a:rPr>
              <a:t>DISTANCE D’ARRET</a:t>
            </a:r>
            <a:r>
              <a:rPr lang="en-GB" sz="1600" dirty="0">
                <a:solidFill>
                  <a:schemeClr val="dk1"/>
                </a:solidFill>
                <a:latin typeface="DIN Pro Medium" panose="020B0504020101020102" pitchFamily="34" charset="0"/>
                <a:cs typeface="DIN Pro Medium" panose="020B0504020101020102" pitchFamily="34" charset="0"/>
                <a:sym typeface="Arial"/>
              </a:rPr>
              <a:t> </a:t>
            </a:r>
            <a:r>
              <a:rPr lang="en-US" sz="1600" dirty="0">
                <a:latin typeface="DINPro" panose="020B0504020101020102" pitchFamily="34" charset="0"/>
                <a:cs typeface="DINPro" panose="020B0504020101020102" pitchFamily="34" charset="0"/>
              </a:rPr>
              <a:t>[m] 100-0 Km/h </a:t>
            </a:r>
            <a:endParaRPr lang="en-GB" sz="1600" dirty="0">
              <a:latin typeface="DINPro" panose="020B0504020101020102" pitchFamily="34" charset="0"/>
              <a:cs typeface="DINPro" panose="020B0504020101020102" pitchFamily="34" charset="0"/>
            </a:endParaRPr>
          </a:p>
        </p:txBody>
      </p:sp>
      <p:sp>
        <p:nvSpPr>
          <p:cNvPr id="34" name="Rechthoek 92">
            <a:extLst>
              <a:ext uri="{FF2B5EF4-FFF2-40B4-BE49-F238E27FC236}">
                <a16:creationId xmlns:a16="http://schemas.microsoft.com/office/drawing/2014/main" id="{9EAD116D-4FDF-284E-AE7F-4E53BB21F412}"/>
              </a:ext>
            </a:extLst>
          </p:cNvPr>
          <p:cNvSpPr/>
          <p:nvPr/>
        </p:nvSpPr>
        <p:spPr>
          <a:xfrm>
            <a:off x="5302134" y="6717283"/>
            <a:ext cx="3138985" cy="348253"/>
          </a:xfrm>
          <a:prstGeom prst="rect">
            <a:avLst/>
          </a:prstGeom>
          <a:solidFill>
            <a:srgbClr val="162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5" name="Rechthoek 93">
            <a:extLst>
              <a:ext uri="{FF2B5EF4-FFF2-40B4-BE49-F238E27FC236}">
                <a16:creationId xmlns:a16="http://schemas.microsoft.com/office/drawing/2014/main" id="{A8E01BDA-077D-134E-8D25-B3E1C5D54240}"/>
              </a:ext>
            </a:extLst>
          </p:cNvPr>
          <p:cNvSpPr/>
          <p:nvPr/>
        </p:nvSpPr>
        <p:spPr>
          <a:xfrm>
            <a:off x="5302134" y="6222076"/>
            <a:ext cx="3413877" cy="348253"/>
          </a:xfrm>
          <a:prstGeom prst="rect">
            <a:avLst/>
          </a:prstGeom>
          <a:solidFill>
            <a:srgbClr val="FDA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6" name="Rechthoek 94">
            <a:extLst>
              <a:ext uri="{FF2B5EF4-FFF2-40B4-BE49-F238E27FC236}">
                <a16:creationId xmlns:a16="http://schemas.microsoft.com/office/drawing/2014/main" id="{C2FDB8F4-E92F-4747-A0F9-3F2BD5C3F2FC}"/>
              </a:ext>
            </a:extLst>
          </p:cNvPr>
          <p:cNvSpPr/>
          <p:nvPr/>
        </p:nvSpPr>
        <p:spPr>
          <a:xfrm>
            <a:off x="5291623" y="5694605"/>
            <a:ext cx="3556240" cy="348253"/>
          </a:xfrm>
          <a:prstGeom prst="rect">
            <a:avLst/>
          </a:prstGeom>
          <a:solidFill>
            <a:srgbClr val="FEE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7" name="Rechthoek 95">
            <a:extLst>
              <a:ext uri="{FF2B5EF4-FFF2-40B4-BE49-F238E27FC236}">
                <a16:creationId xmlns:a16="http://schemas.microsoft.com/office/drawing/2014/main" id="{8808AF37-97EF-2E46-A545-0649810C3FEE}"/>
              </a:ext>
            </a:extLst>
          </p:cNvPr>
          <p:cNvSpPr/>
          <p:nvPr/>
        </p:nvSpPr>
        <p:spPr>
          <a:xfrm>
            <a:off x="5289204" y="5231660"/>
            <a:ext cx="3671479" cy="390429"/>
          </a:xfrm>
          <a:prstGeom prst="rect">
            <a:avLst/>
          </a:prstGeom>
          <a:solidFill>
            <a:srgbClr val="012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8" name="Rechthoek 96">
            <a:extLst>
              <a:ext uri="{FF2B5EF4-FFF2-40B4-BE49-F238E27FC236}">
                <a16:creationId xmlns:a16="http://schemas.microsoft.com/office/drawing/2014/main" id="{7898E5E2-935E-014E-A005-50B7CFA8DF57}"/>
              </a:ext>
            </a:extLst>
          </p:cNvPr>
          <p:cNvSpPr/>
          <p:nvPr/>
        </p:nvSpPr>
        <p:spPr>
          <a:xfrm>
            <a:off x="5289203" y="4723768"/>
            <a:ext cx="3893144" cy="39042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9" name="object 124">
            <a:extLst>
              <a:ext uri="{FF2B5EF4-FFF2-40B4-BE49-F238E27FC236}">
                <a16:creationId xmlns:a16="http://schemas.microsoft.com/office/drawing/2014/main" id="{F376DA31-0BE6-E64B-966F-A2917EB1DD8A}"/>
              </a:ext>
            </a:extLst>
          </p:cNvPr>
          <p:cNvSpPr txBox="1"/>
          <p:nvPr/>
        </p:nvSpPr>
        <p:spPr>
          <a:xfrm>
            <a:off x="4705381" y="4595617"/>
            <a:ext cx="425535" cy="2864310"/>
          </a:xfrm>
          <a:prstGeom prst="rect">
            <a:avLst/>
          </a:prstGeom>
        </p:spPr>
        <p:txBody>
          <a:bodyPr vert="horz" wrap="square" lIns="0" tIns="0" rIns="0" bIns="0" rtlCol="0">
            <a:spAutoFit/>
          </a:bodyPr>
          <a:lstStyle/>
          <a:p>
            <a:pPr marL="12700" marR="5080" algn="just">
              <a:lnSpc>
                <a:spcPct val="200000"/>
              </a:lnSpc>
            </a:pPr>
            <a:r>
              <a:rPr lang="nl-BE" sz="1650" spc="-90" dirty="0">
                <a:solidFill>
                  <a:schemeClr val="tx1">
                    <a:lumMod val="85000"/>
                    <a:lumOff val="15000"/>
                  </a:schemeClr>
                </a:solidFill>
                <a:latin typeface="DIN Pro Medium" panose="020B0504020101020102" pitchFamily="34" charset="0"/>
                <a:cs typeface="DIN Pro Medium" panose="020B0504020101020102" pitchFamily="34" charset="0"/>
              </a:rPr>
              <a:t>100</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90" dirty="0">
                <a:solidFill>
                  <a:schemeClr val="tx1">
                    <a:lumMod val="85000"/>
                    <a:lumOff val="15000"/>
                  </a:schemeClr>
                </a:solidFill>
                <a:latin typeface="DIN Pro Medium" panose="020B0504020101020102" pitchFamily="34" charset="0"/>
                <a:cs typeface="DIN Pro Medium" panose="020B0504020101020102" pitchFamily="34" charset="0"/>
              </a:rPr>
              <a:t>96.8</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70" dirty="0">
                <a:solidFill>
                  <a:schemeClr val="tx1">
                    <a:lumMod val="85000"/>
                    <a:lumOff val="15000"/>
                  </a:schemeClr>
                </a:solidFill>
                <a:latin typeface="DIN Pro Medium" panose="020B0504020101020102" pitchFamily="34" charset="0"/>
                <a:cs typeface="DIN Pro Medium" panose="020B0504020101020102" pitchFamily="34" charset="0"/>
              </a:rPr>
              <a:t>96.2</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60" dirty="0">
                <a:solidFill>
                  <a:schemeClr val="tx1">
                    <a:lumMod val="85000"/>
                    <a:lumOff val="15000"/>
                  </a:schemeClr>
                </a:solidFill>
                <a:latin typeface="DIN Pro Medium" panose="020B0504020101020102" pitchFamily="34" charset="0"/>
                <a:cs typeface="DIN Pro Medium" panose="020B0504020101020102" pitchFamily="34" charset="0"/>
              </a:rPr>
              <a:t>94.5</a:t>
            </a:r>
          </a:p>
          <a:p>
            <a:pPr marL="12700" marR="5080" algn="just">
              <a:lnSpc>
                <a:spcPct val="200000"/>
              </a:lnSpc>
            </a:pPr>
            <a:r>
              <a:rPr lang="nl-BE" sz="1650" spc="-60" dirty="0">
                <a:solidFill>
                  <a:schemeClr val="tx1">
                    <a:lumMod val="85000"/>
                    <a:lumOff val="15000"/>
                  </a:schemeClr>
                </a:solidFill>
                <a:latin typeface="DIN Pro Medium" panose="020B0504020101020102" pitchFamily="34" charset="0"/>
                <a:cs typeface="DIN Pro Medium" panose="020B0504020101020102" pitchFamily="34" charset="0"/>
              </a:rPr>
              <a:t>93.1</a:t>
            </a:r>
            <a:endParaRPr lang="nl-BE" sz="1650" spc="-15" dirty="0">
              <a:solidFill>
                <a:schemeClr val="tx1">
                  <a:lumMod val="85000"/>
                  <a:lumOff val="15000"/>
                </a:schemeClr>
              </a:solidFill>
              <a:latin typeface="DIN Pro Medium" panose="020B0504020101020102" pitchFamily="34" charset="0"/>
              <a:cs typeface="DIN Pro Medium" panose="020B0504020101020102" pitchFamily="34" charset="0"/>
            </a:endParaRPr>
          </a:p>
          <a:p>
            <a:pPr marL="12700" marR="5080" algn="just">
              <a:lnSpc>
                <a:spcPct val="145700"/>
              </a:lnSpc>
            </a:pPr>
            <a:endParaRPr sz="1650" dirty="0">
              <a:solidFill>
                <a:schemeClr val="tx1">
                  <a:lumMod val="85000"/>
                  <a:lumOff val="15000"/>
                </a:schemeClr>
              </a:solidFill>
              <a:latin typeface="DIN Pro Medium" panose="020B0504020101020102" pitchFamily="34" charset="0"/>
              <a:cs typeface="DIN Pro Medium" panose="020B0504020101020102" pitchFamily="34" charset="0"/>
            </a:endParaRPr>
          </a:p>
        </p:txBody>
      </p:sp>
      <p:sp>
        <p:nvSpPr>
          <p:cNvPr id="40" name="object 126">
            <a:extLst>
              <a:ext uri="{FF2B5EF4-FFF2-40B4-BE49-F238E27FC236}">
                <a16:creationId xmlns:a16="http://schemas.microsoft.com/office/drawing/2014/main" id="{4A4068ED-4AE1-7145-A775-B1659566786C}"/>
              </a:ext>
            </a:extLst>
          </p:cNvPr>
          <p:cNvSpPr/>
          <p:nvPr/>
        </p:nvSpPr>
        <p:spPr>
          <a:xfrm>
            <a:off x="5302134" y="5299896"/>
            <a:ext cx="1361215" cy="252000"/>
          </a:xfrm>
          <a:prstGeom prst="rect">
            <a:avLst/>
          </a:prstGeom>
          <a:blipFill>
            <a:blip r:embed="rId3" cstate="print"/>
            <a:stretch>
              <a:fillRect/>
            </a:stretch>
          </a:blipFill>
        </p:spPr>
        <p:txBody>
          <a:bodyPr wrap="square" lIns="0" tIns="0" rIns="0" bIns="0" rtlCol="0"/>
          <a:lstStyle/>
          <a:p>
            <a:endParaRPr/>
          </a:p>
        </p:txBody>
      </p:sp>
      <p:sp>
        <p:nvSpPr>
          <p:cNvPr id="41" name="object 128">
            <a:extLst>
              <a:ext uri="{FF2B5EF4-FFF2-40B4-BE49-F238E27FC236}">
                <a16:creationId xmlns:a16="http://schemas.microsoft.com/office/drawing/2014/main" id="{E0E16830-368C-8F45-9DF4-D83E641AA505}"/>
              </a:ext>
            </a:extLst>
          </p:cNvPr>
          <p:cNvSpPr/>
          <p:nvPr/>
        </p:nvSpPr>
        <p:spPr>
          <a:xfrm>
            <a:off x="5302134" y="6771908"/>
            <a:ext cx="1361215" cy="252000"/>
          </a:xfrm>
          <a:prstGeom prst="rect">
            <a:avLst/>
          </a:prstGeom>
          <a:blipFill>
            <a:blip r:embed="rId4" cstate="print"/>
            <a:stretch>
              <a:fillRect/>
            </a:stretch>
          </a:blipFill>
        </p:spPr>
        <p:txBody>
          <a:bodyPr wrap="square" lIns="0" tIns="0" rIns="0" bIns="0" rtlCol="0"/>
          <a:lstStyle/>
          <a:p>
            <a:endParaRPr/>
          </a:p>
        </p:txBody>
      </p:sp>
      <p:pic>
        <p:nvPicPr>
          <p:cNvPr id="42" name="Afbeelding 100" descr="Afbeelding met tekening, teken, klok&#10;&#10;Automatisch gegenereerde beschrijving">
            <a:extLst>
              <a:ext uri="{FF2B5EF4-FFF2-40B4-BE49-F238E27FC236}">
                <a16:creationId xmlns:a16="http://schemas.microsoft.com/office/drawing/2014/main" id="{4AE9562B-F007-F043-8A83-E31972ABB327}"/>
              </a:ext>
            </a:extLst>
          </p:cNvPr>
          <p:cNvPicPr>
            <a:picLocks noChangeAspect="1"/>
          </p:cNvPicPr>
          <p:nvPr/>
        </p:nvPicPr>
        <p:blipFill>
          <a:blip r:embed="rId5"/>
          <a:stretch>
            <a:fillRect/>
          </a:stretch>
        </p:blipFill>
        <p:spPr>
          <a:xfrm>
            <a:off x="5289203" y="5740518"/>
            <a:ext cx="963054" cy="251999"/>
          </a:xfrm>
          <a:prstGeom prst="rect">
            <a:avLst/>
          </a:prstGeom>
        </p:spPr>
      </p:pic>
      <p:sp>
        <p:nvSpPr>
          <p:cNvPr id="55" name="Google Shape;759;p31">
            <a:extLst>
              <a:ext uri="{FF2B5EF4-FFF2-40B4-BE49-F238E27FC236}">
                <a16:creationId xmlns:a16="http://schemas.microsoft.com/office/drawing/2014/main" id="{3479DE67-51B6-6B49-A121-8717DEA7F68B}"/>
              </a:ext>
            </a:extLst>
          </p:cNvPr>
          <p:cNvSpPr txBox="1"/>
          <p:nvPr/>
        </p:nvSpPr>
        <p:spPr>
          <a:xfrm>
            <a:off x="4705381" y="3760325"/>
            <a:ext cx="3893144" cy="337252"/>
          </a:xfrm>
          <a:prstGeom prst="rect">
            <a:avLst/>
          </a:prstGeom>
          <a:noFill/>
          <a:ln>
            <a:noFill/>
          </a:ln>
        </p:spPr>
        <p:txBody>
          <a:bodyPr spcFirstLastPara="1" wrap="square" lIns="0" tIns="90150" rIns="0" bIns="0" anchor="t" anchorCtr="0">
            <a:spAutoFit/>
          </a:bodyPr>
          <a:lstStyle/>
          <a:p>
            <a:pPr lvl="0"/>
            <a:r>
              <a:rPr lang="en-GB" sz="1600" dirty="0">
                <a:solidFill>
                  <a:schemeClr val="dk1"/>
                </a:solidFill>
                <a:latin typeface="DINPro" panose="020B0504020101020102" pitchFamily="34" charset="0"/>
                <a:cs typeface="DINPro" panose="020B0504020101020102" pitchFamily="34" charset="0"/>
                <a:sym typeface="Arial"/>
              </a:rPr>
              <a:t>PERFORMANCE </a:t>
            </a:r>
            <a:r>
              <a:rPr lang="en-US" sz="1600" dirty="0">
                <a:solidFill>
                  <a:schemeClr val="tx1"/>
                </a:solidFill>
                <a:latin typeface="DINPro" panose="020B0504020101020102" pitchFamily="34" charset="0"/>
                <a:cs typeface="DINPro" panose="020B0504020101020102" pitchFamily="34" charset="0"/>
              </a:rPr>
              <a:t>[%]*</a:t>
            </a:r>
            <a:endParaRPr lang="en-GB" sz="1600" dirty="0">
              <a:latin typeface="DINPro" panose="020B0504020101020102" pitchFamily="34" charset="0"/>
              <a:cs typeface="DINPro" panose="020B0504020101020102" pitchFamily="34" charset="0"/>
            </a:endParaRPr>
          </a:p>
        </p:txBody>
      </p:sp>
      <p:sp>
        <p:nvSpPr>
          <p:cNvPr id="56" name="object 129">
            <a:extLst>
              <a:ext uri="{FF2B5EF4-FFF2-40B4-BE49-F238E27FC236}">
                <a16:creationId xmlns:a16="http://schemas.microsoft.com/office/drawing/2014/main" id="{362A1288-893B-014A-9BFD-2BD3F9ECE077}"/>
              </a:ext>
            </a:extLst>
          </p:cNvPr>
          <p:cNvSpPr/>
          <p:nvPr/>
        </p:nvSpPr>
        <p:spPr>
          <a:xfrm>
            <a:off x="5282352" y="6270696"/>
            <a:ext cx="1361215" cy="252000"/>
          </a:xfrm>
          <a:prstGeom prst="rect">
            <a:avLst/>
          </a:prstGeom>
          <a:blipFill>
            <a:blip r:embed="rId6" cstate="print"/>
            <a:stretch>
              <a:fillRect/>
            </a:stretch>
          </a:blipFill>
        </p:spPr>
        <p:txBody>
          <a:bodyPr wrap="square" lIns="0" tIns="0" rIns="0" bIns="0" rtlCol="0"/>
          <a:lstStyle/>
          <a:p>
            <a:endParaRPr/>
          </a:p>
        </p:txBody>
      </p:sp>
      <p:sp>
        <p:nvSpPr>
          <p:cNvPr id="57" name="object 129">
            <a:extLst>
              <a:ext uri="{FF2B5EF4-FFF2-40B4-BE49-F238E27FC236}">
                <a16:creationId xmlns:a16="http://schemas.microsoft.com/office/drawing/2014/main" id="{9F6D3864-2B11-3147-9568-60554A694F4E}"/>
              </a:ext>
            </a:extLst>
          </p:cNvPr>
          <p:cNvSpPr/>
          <p:nvPr/>
        </p:nvSpPr>
        <p:spPr>
          <a:xfrm>
            <a:off x="13052957" y="6199449"/>
            <a:ext cx="1361215" cy="252000"/>
          </a:xfrm>
          <a:prstGeom prst="rect">
            <a:avLst/>
          </a:prstGeom>
          <a:blipFill>
            <a:blip r:embed="rId6" cstate="print"/>
            <a:stretch>
              <a:fillRect/>
            </a:stretch>
          </a:blipFill>
        </p:spPr>
        <p:txBody>
          <a:bodyPr wrap="square" lIns="0" tIns="0" rIns="0" bIns="0" rtlCol="0"/>
          <a:lstStyle/>
          <a:p>
            <a:endParaRPr/>
          </a:p>
        </p:txBody>
      </p:sp>
      <p:pic>
        <p:nvPicPr>
          <p:cNvPr id="60" name="Picture 59" descr="Logo&#10;&#10;Description automatically generated">
            <a:extLst>
              <a:ext uri="{FF2B5EF4-FFF2-40B4-BE49-F238E27FC236}">
                <a16:creationId xmlns:a16="http://schemas.microsoft.com/office/drawing/2014/main" id="{7C8BEE03-E580-8F48-8C2F-A30D1BF0D341}"/>
              </a:ext>
            </a:extLst>
          </p:cNvPr>
          <p:cNvPicPr>
            <a:picLocks noChangeAspect="1"/>
          </p:cNvPicPr>
          <p:nvPr/>
        </p:nvPicPr>
        <p:blipFill>
          <a:blip r:embed="rId7"/>
          <a:stretch>
            <a:fillRect/>
          </a:stretch>
        </p:blipFill>
        <p:spPr>
          <a:xfrm>
            <a:off x="5361516" y="4815608"/>
            <a:ext cx="1655185" cy="205613"/>
          </a:xfrm>
          <a:prstGeom prst="rect">
            <a:avLst/>
          </a:prstGeom>
        </p:spPr>
      </p:pic>
      <p:pic>
        <p:nvPicPr>
          <p:cNvPr id="61" name="Picture 60" descr="Logo&#10;&#10;Description automatically generated">
            <a:extLst>
              <a:ext uri="{FF2B5EF4-FFF2-40B4-BE49-F238E27FC236}">
                <a16:creationId xmlns:a16="http://schemas.microsoft.com/office/drawing/2014/main" id="{85824190-D13B-894E-9731-9910A2DCA98D}"/>
              </a:ext>
            </a:extLst>
          </p:cNvPr>
          <p:cNvPicPr>
            <a:picLocks noChangeAspect="1"/>
          </p:cNvPicPr>
          <p:nvPr/>
        </p:nvPicPr>
        <p:blipFill>
          <a:blip r:embed="rId7"/>
          <a:stretch>
            <a:fillRect/>
          </a:stretch>
        </p:blipFill>
        <p:spPr>
          <a:xfrm>
            <a:off x="13090445" y="4749222"/>
            <a:ext cx="1655185" cy="205613"/>
          </a:xfrm>
          <a:prstGeom prst="rect">
            <a:avLst/>
          </a:prstGeom>
        </p:spPr>
      </p:pic>
      <p:sp>
        <p:nvSpPr>
          <p:cNvPr id="63" name="Google Shape;759;p31">
            <a:extLst>
              <a:ext uri="{FF2B5EF4-FFF2-40B4-BE49-F238E27FC236}">
                <a16:creationId xmlns:a16="http://schemas.microsoft.com/office/drawing/2014/main" id="{A1F92F9D-A536-A049-9346-7EF972878B93}"/>
              </a:ext>
            </a:extLst>
          </p:cNvPr>
          <p:cNvSpPr txBox="1"/>
          <p:nvPr/>
        </p:nvSpPr>
        <p:spPr>
          <a:xfrm>
            <a:off x="7671140" y="1035338"/>
            <a:ext cx="4761818" cy="368029"/>
          </a:xfrm>
          <a:prstGeom prst="rect">
            <a:avLst/>
          </a:prstGeom>
          <a:noFill/>
          <a:ln>
            <a:noFill/>
          </a:ln>
        </p:spPr>
        <p:txBody>
          <a:bodyPr spcFirstLastPara="1" wrap="square" lIns="0" tIns="90150" rIns="0" bIns="0" anchor="t" anchorCtr="0">
            <a:spAutoFit/>
          </a:bodyPr>
          <a:lstStyle/>
          <a:p>
            <a:pPr marL="0" marR="0" lvl="0" indent="0" algn="ctr" rtl="0">
              <a:lnSpc>
                <a:spcPct val="100000"/>
              </a:lnSpc>
              <a:spcBef>
                <a:spcPts val="0"/>
              </a:spcBef>
              <a:spcAft>
                <a:spcPts val="0"/>
              </a:spcAft>
              <a:buNone/>
            </a:pPr>
            <a:r>
              <a:rPr lang="en-GB" sz="1800" dirty="0">
                <a:solidFill>
                  <a:schemeClr val="tx1"/>
                </a:solidFill>
                <a:latin typeface="DIN Pro Light" panose="020B0504020101010102" pitchFamily="34" charset="0"/>
                <a:cs typeface="DIN Pro Light" panose="020B0504020101010102" pitchFamily="34" charset="0"/>
              </a:rPr>
              <a:t>Le meilleur freinage sur le sec</a:t>
            </a:r>
            <a:endParaRPr sz="1800" dirty="0">
              <a:solidFill>
                <a:schemeClr val="tx1"/>
              </a:solidFill>
              <a:latin typeface="DIN Pro Light" panose="020B0504020101010102" pitchFamily="34" charset="0"/>
              <a:cs typeface="DIN Pro Light" panose="020B0504020101010102" pitchFamily="34" charset="0"/>
            </a:endParaRPr>
          </a:p>
        </p:txBody>
      </p:sp>
      <p:cxnSp>
        <p:nvCxnSpPr>
          <p:cNvPr id="65" name="Google Shape;760;p31">
            <a:extLst>
              <a:ext uri="{FF2B5EF4-FFF2-40B4-BE49-F238E27FC236}">
                <a16:creationId xmlns:a16="http://schemas.microsoft.com/office/drawing/2014/main" id="{3CA8A7AC-6307-4F44-90A8-2ACEF52E9D17}"/>
              </a:ext>
            </a:extLst>
          </p:cNvPr>
          <p:cNvCxnSpPr/>
          <p:nvPr/>
        </p:nvCxnSpPr>
        <p:spPr>
          <a:xfrm>
            <a:off x="9710840" y="3130639"/>
            <a:ext cx="502973" cy="0"/>
          </a:xfrm>
          <a:prstGeom prst="straightConnector1">
            <a:avLst/>
          </a:prstGeom>
          <a:noFill/>
          <a:ln w="38100" cap="flat" cmpd="sng">
            <a:solidFill>
              <a:srgbClr val="F21D2A"/>
            </a:solidFill>
            <a:prstDash val="solid"/>
            <a:round/>
            <a:headEnd type="none" w="sm" len="sm"/>
            <a:tailEnd type="none" w="sm" len="sm"/>
          </a:ln>
        </p:spPr>
      </p:cxnSp>
      <p:sp>
        <p:nvSpPr>
          <p:cNvPr id="66" name="Google Shape;759;p31">
            <a:extLst>
              <a:ext uri="{FF2B5EF4-FFF2-40B4-BE49-F238E27FC236}">
                <a16:creationId xmlns:a16="http://schemas.microsoft.com/office/drawing/2014/main" id="{C6E91A16-A155-B04B-B968-9657E77685B7}"/>
              </a:ext>
            </a:extLst>
          </p:cNvPr>
          <p:cNvSpPr txBox="1"/>
          <p:nvPr/>
        </p:nvSpPr>
        <p:spPr>
          <a:xfrm>
            <a:off x="7072168" y="2367188"/>
            <a:ext cx="6981525" cy="460362"/>
          </a:xfrm>
          <a:prstGeom prst="rect">
            <a:avLst/>
          </a:prstGeom>
          <a:noFill/>
          <a:ln>
            <a:noFill/>
          </a:ln>
        </p:spPr>
        <p:txBody>
          <a:bodyPr spcFirstLastPara="1" wrap="square" lIns="0" tIns="90150" rIns="0" bIns="0" anchor="t" anchorCtr="0">
            <a:spAutoFit/>
          </a:bodyPr>
          <a:lstStyle/>
          <a:p>
            <a:pPr lvl="0" algn="ctr"/>
            <a:r>
              <a:rPr lang="en-GB" sz="2400" dirty="0">
                <a:solidFill>
                  <a:schemeClr val="tx1"/>
                </a:solidFill>
                <a:latin typeface="DINPro" panose="020B0504020101020102" pitchFamily="34" charset="0"/>
                <a:cs typeface="DINPro" panose="020B0504020101020102" pitchFamily="34" charset="0"/>
                <a:sym typeface="Arial"/>
              </a:rPr>
              <a:t>FREINAGE SUR LE </a:t>
            </a:r>
            <a:r>
              <a:rPr lang="en-GB" sz="2400" b="1" dirty="0">
                <a:solidFill>
                  <a:schemeClr val="tx1"/>
                </a:solidFill>
                <a:latin typeface="DINPro" panose="020B0504020101020102" pitchFamily="34" charset="0"/>
                <a:cs typeface="DINPro" panose="020B0504020101020102" pitchFamily="34" charset="0"/>
                <a:sym typeface="Arial"/>
              </a:rPr>
              <a:t>SEC.</a:t>
            </a:r>
            <a:endParaRPr lang="en-GB" sz="2400" dirty="0">
              <a:solidFill>
                <a:schemeClr val="tx1"/>
              </a:solidFill>
              <a:latin typeface="DINPro" panose="020B0504020101020102" pitchFamily="34" charset="0"/>
              <a:cs typeface="DINPro" panose="020B0504020101020102" pitchFamily="34" charset="0"/>
            </a:endParaRPr>
          </a:p>
        </p:txBody>
      </p:sp>
      <p:pic>
        <p:nvPicPr>
          <p:cNvPr id="43" name="Picture 42" descr="A dark room&#10;&#10;Description automatically generated">
            <a:extLst>
              <a:ext uri="{FF2B5EF4-FFF2-40B4-BE49-F238E27FC236}">
                <a16:creationId xmlns:a16="http://schemas.microsoft.com/office/drawing/2014/main" id="{8F69B806-FD7D-1A4B-B128-E1E9CDA3ADF5}"/>
              </a:ext>
            </a:extLst>
          </p:cNvPr>
          <p:cNvPicPr>
            <a:picLocks noChangeAspect="1"/>
          </p:cNvPicPr>
          <p:nvPr/>
        </p:nvPicPr>
        <p:blipFill>
          <a:blip r:embed="rId8"/>
          <a:stretch>
            <a:fillRect/>
          </a:stretch>
        </p:blipFill>
        <p:spPr>
          <a:xfrm>
            <a:off x="9821216" y="548882"/>
            <a:ext cx="461665" cy="461665"/>
          </a:xfrm>
          <a:prstGeom prst="rect">
            <a:avLst/>
          </a:prstGeom>
        </p:spPr>
      </p:pic>
      <p:sp>
        <p:nvSpPr>
          <p:cNvPr id="33" name="Tekstvak 397">
            <a:extLst>
              <a:ext uri="{FF2B5EF4-FFF2-40B4-BE49-F238E27FC236}">
                <a16:creationId xmlns:a16="http://schemas.microsoft.com/office/drawing/2014/main" id="{43125C02-7B7A-4458-8A2B-E73DFC57E99D}"/>
              </a:ext>
            </a:extLst>
          </p:cNvPr>
          <p:cNvSpPr txBox="1"/>
          <p:nvPr/>
        </p:nvSpPr>
        <p:spPr>
          <a:xfrm>
            <a:off x="4808184" y="7470823"/>
            <a:ext cx="4172349" cy="461665"/>
          </a:xfrm>
          <a:prstGeom prst="rect">
            <a:avLst/>
          </a:prstGeom>
          <a:noFill/>
        </p:spPr>
        <p:txBody>
          <a:bodyPr wrap="square" rtlCol="0">
            <a:spAutoFit/>
          </a:bodyPr>
          <a:lstStyle/>
          <a:p>
            <a:r>
              <a:rPr lang="fr-FR" sz="1200" dirty="0">
                <a:latin typeface="DIN Pro Light" panose="020B0504020101010102" pitchFamily="34" charset="0"/>
                <a:cs typeface="DIN Pro Light" panose="020B0504020101010102" pitchFamily="34" charset="0"/>
              </a:rPr>
              <a:t>* Le calcul du pourcentage de performance est basé sur la vitesse  du score obtenu  (au ratio 2:1)</a:t>
            </a:r>
          </a:p>
        </p:txBody>
      </p:sp>
    </p:spTree>
    <p:extLst>
      <p:ext uri="{BB962C8B-B14F-4D97-AF65-F5344CB8AC3E}">
        <p14:creationId xmlns:p14="http://schemas.microsoft.com/office/powerpoint/2010/main" val="31010655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31"/>
        <p:cNvGrpSpPr/>
        <p:nvPr/>
      </p:nvGrpSpPr>
      <p:grpSpPr>
        <a:xfrm>
          <a:off x="0" y="0"/>
          <a:ext cx="0" cy="0"/>
          <a:chOff x="0" y="0"/>
          <a:chExt cx="0" cy="0"/>
        </a:xfrm>
      </p:grpSpPr>
      <p:sp>
        <p:nvSpPr>
          <p:cNvPr id="832" name="Google Shape;832;p36"/>
          <p:cNvSpPr txBox="1">
            <a:spLocks noGrp="1"/>
          </p:cNvSpPr>
          <p:nvPr>
            <p:ph type="title"/>
          </p:nvPr>
        </p:nvSpPr>
        <p:spPr>
          <a:xfrm>
            <a:off x="2765425" y="10410317"/>
            <a:ext cx="17338675" cy="500921"/>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GB" dirty="0"/>
              <a:t>RESULTATS  TUV  – PERFORMANCES EXCEPTIONNELLES SUR LE MOUILLÉ</a:t>
            </a:r>
            <a:endParaRPr dirty="0"/>
          </a:p>
        </p:txBody>
      </p:sp>
      <p:sp>
        <p:nvSpPr>
          <p:cNvPr id="833" name="Google Shape;833;p36"/>
          <p:cNvSpPr txBox="1">
            <a:spLocks noGrp="1"/>
          </p:cNvSpPr>
          <p:nvPr>
            <p:ph type="sldNum" idx="12"/>
          </p:nvPr>
        </p:nvSpPr>
        <p:spPr>
          <a:xfrm>
            <a:off x="2063847" y="10410317"/>
            <a:ext cx="550173" cy="500921"/>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21</a:t>
            </a:fld>
            <a:endParaRPr/>
          </a:p>
        </p:txBody>
      </p:sp>
      <p:sp>
        <p:nvSpPr>
          <p:cNvPr id="45" name="Google Shape;759;p31">
            <a:extLst>
              <a:ext uri="{FF2B5EF4-FFF2-40B4-BE49-F238E27FC236}">
                <a16:creationId xmlns:a16="http://schemas.microsoft.com/office/drawing/2014/main" id="{216B94D0-0642-9847-9B50-65F443A28A60}"/>
              </a:ext>
            </a:extLst>
          </p:cNvPr>
          <p:cNvSpPr txBox="1"/>
          <p:nvPr/>
        </p:nvSpPr>
        <p:spPr>
          <a:xfrm>
            <a:off x="2309207" y="3543511"/>
            <a:ext cx="4064115" cy="337252"/>
          </a:xfrm>
          <a:prstGeom prst="rect">
            <a:avLst/>
          </a:prstGeom>
          <a:noFill/>
          <a:ln>
            <a:noFill/>
          </a:ln>
        </p:spPr>
        <p:txBody>
          <a:bodyPr spcFirstLastPara="1" wrap="square" lIns="0" tIns="90150" rIns="0" bIns="0" anchor="t" anchorCtr="0">
            <a:spAutoFit/>
          </a:bodyPr>
          <a:lstStyle/>
          <a:p>
            <a:pPr lvl="0"/>
            <a:r>
              <a:rPr lang="en-GB" sz="1600" dirty="0">
                <a:solidFill>
                  <a:schemeClr val="dk1"/>
                </a:solidFill>
                <a:latin typeface="DINPro" panose="020B0504020101020102" pitchFamily="34" charset="0"/>
                <a:cs typeface="DINPro" panose="020B0504020101020102" pitchFamily="34" charset="0"/>
                <a:sym typeface="Arial"/>
              </a:rPr>
              <a:t>PERFORMANCE </a:t>
            </a:r>
            <a:r>
              <a:rPr lang="en-US" sz="1600" dirty="0">
                <a:solidFill>
                  <a:schemeClr val="tx1"/>
                </a:solidFill>
                <a:latin typeface="DINPro" panose="020B0504020101020102" pitchFamily="34" charset="0"/>
                <a:cs typeface="DINPro" panose="020B0504020101020102" pitchFamily="34" charset="0"/>
              </a:rPr>
              <a:t>[%]*</a:t>
            </a:r>
            <a:endParaRPr lang="en-GB" sz="1600" dirty="0">
              <a:latin typeface="DINPro" panose="020B0504020101020102" pitchFamily="34" charset="0"/>
              <a:cs typeface="DINPro" panose="020B0504020101020102" pitchFamily="34" charset="0"/>
            </a:endParaRPr>
          </a:p>
        </p:txBody>
      </p:sp>
      <p:pic>
        <p:nvPicPr>
          <p:cNvPr id="94" name="Google Shape;771;p31">
            <a:extLst>
              <a:ext uri="{FF2B5EF4-FFF2-40B4-BE49-F238E27FC236}">
                <a16:creationId xmlns:a16="http://schemas.microsoft.com/office/drawing/2014/main" id="{1991D85C-4AF0-AF41-AB79-AB712ED404A2}"/>
              </a:ext>
            </a:extLst>
          </p:cNvPr>
          <p:cNvPicPr preferRelativeResize="0"/>
          <p:nvPr/>
        </p:nvPicPr>
        <p:blipFill rotWithShape="1">
          <a:blip r:embed="rId3">
            <a:alphaModFix/>
          </a:blip>
          <a:srcRect/>
          <a:stretch/>
        </p:blipFill>
        <p:spPr>
          <a:xfrm>
            <a:off x="9854936" y="574928"/>
            <a:ext cx="394228" cy="394228"/>
          </a:xfrm>
          <a:prstGeom prst="rect">
            <a:avLst/>
          </a:prstGeom>
          <a:noFill/>
          <a:ln>
            <a:noFill/>
          </a:ln>
        </p:spPr>
      </p:pic>
      <p:sp>
        <p:nvSpPr>
          <p:cNvPr id="159" name="object 124">
            <a:extLst>
              <a:ext uri="{FF2B5EF4-FFF2-40B4-BE49-F238E27FC236}">
                <a16:creationId xmlns:a16="http://schemas.microsoft.com/office/drawing/2014/main" id="{02B2A21E-6125-BB4F-A59F-665DF7E34E4B}"/>
              </a:ext>
            </a:extLst>
          </p:cNvPr>
          <p:cNvSpPr txBox="1"/>
          <p:nvPr/>
        </p:nvSpPr>
        <p:spPr>
          <a:xfrm>
            <a:off x="1825432" y="5052547"/>
            <a:ext cx="441636" cy="2864310"/>
          </a:xfrm>
          <a:prstGeom prst="rect">
            <a:avLst/>
          </a:prstGeom>
        </p:spPr>
        <p:txBody>
          <a:bodyPr vert="horz" wrap="square" lIns="0" tIns="0" rIns="0" bIns="0" rtlCol="0">
            <a:spAutoFit/>
          </a:bodyPr>
          <a:lstStyle/>
          <a:p>
            <a:pPr marL="12700" marR="5080">
              <a:lnSpc>
                <a:spcPct val="200000"/>
              </a:lnSpc>
            </a:pPr>
            <a:r>
              <a:rPr lang="nl-BE" sz="1650" spc="-90" dirty="0">
                <a:solidFill>
                  <a:schemeClr val="tx1">
                    <a:lumMod val="85000"/>
                    <a:lumOff val="15000"/>
                  </a:schemeClr>
                </a:solidFill>
                <a:latin typeface="DIN Pro Medium" panose="020B0504020101020102" pitchFamily="34" charset="0"/>
                <a:cs typeface="DIN Pro Medium" panose="020B0504020101020102" pitchFamily="34" charset="0"/>
              </a:rPr>
              <a:t>100</a:t>
            </a:r>
            <a:br>
              <a:rPr lang="nl-BE" sz="1650" spc="-90" dirty="0">
                <a:solidFill>
                  <a:schemeClr val="tx1">
                    <a:lumMod val="85000"/>
                    <a:lumOff val="15000"/>
                  </a:schemeClr>
                </a:solidFill>
                <a:latin typeface="DIN Pro Medium" panose="020B0504020101020102" pitchFamily="34" charset="0"/>
                <a:cs typeface="DIN Pro Medium" panose="020B0504020101020102" pitchFamily="34" charset="0"/>
              </a:rPr>
            </a:br>
            <a:r>
              <a:rPr lang="nl-BE" sz="1650" spc="-90" dirty="0">
                <a:solidFill>
                  <a:schemeClr val="tx1">
                    <a:lumMod val="85000"/>
                    <a:lumOff val="15000"/>
                  </a:schemeClr>
                </a:solidFill>
                <a:latin typeface="DIN Pro Medium" panose="020B0504020101020102" pitchFamily="34" charset="0"/>
                <a:cs typeface="DIN Pro Medium" panose="020B0504020101020102" pitchFamily="34" charset="0"/>
              </a:rPr>
              <a:t>97</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70" dirty="0">
                <a:solidFill>
                  <a:schemeClr val="tx1">
                    <a:lumMod val="85000"/>
                    <a:lumOff val="15000"/>
                  </a:schemeClr>
                </a:solidFill>
                <a:latin typeface="DIN Pro Medium" panose="020B0504020101020102" pitchFamily="34" charset="0"/>
                <a:cs typeface="DIN Pro Medium" panose="020B0504020101020102" pitchFamily="34" charset="0"/>
              </a:rPr>
              <a:t>94.4</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60" dirty="0">
                <a:solidFill>
                  <a:schemeClr val="tx1">
                    <a:lumMod val="85000"/>
                    <a:lumOff val="15000"/>
                  </a:schemeClr>
                </a:solidFill>
                <a:latin typeface="DIN Pro Medium" panose="020B0504020101020102" pitchFamily="34" charset="0"/>
                <a:cs typeface="DIN Pro Medium" panose="020B0504020101020102" pitchFamily="34" charset="0"/>
              </a:rPr>
              <a:t>94.4</a:t>
            </a:r>
          </a:p>
          <a:p>
            <a:pPr marL="12700" marR="5080">
              <a:lnSpc>
                <a:spcPct val="200000"/>
              </a:lnSpc>
            </a:pPr>
            <a:r>
              <a:rPr lang="nl-BE" sz="1650" spc="-60" dirty="0">
                <a:solidFill>
                  <a:schemeClr val="tx1">
                    <a:lumMod val="85000"/>
                    <a:lumOff val="15000"/>
                  </a:schemeClr>
                </a:solidFill>
                <a:latin typeface="DIN Pro Medium" panose="020B0504020101020102" pitchFamily="34" charset="0"/>
                <a:cs typeface="DIN Pro Medium" panose="020B0504020101020102" pitchFamily="34" charset="0"/>
              </a:rPr>
              <a:t>92.9</a:t>
            </a:r>
            <a:endParaRPr lang="nl-BE" sz="1650" spc="-15" dirty="0">
              <a:solidFill>
                <a:schemeClr val="tx1">
                  <a:lumMod val="85000"/>
                  <a:lumOff val="15000"/>
                </a:schemeClr>
              </a:solidFill>
              <a:latin typeface="DIN Pro Medium" panose="020B0504020101020102" pitchFamily="34" charset="0"/>
              <a:cs typeface="DIN Pro Medium" panose="020B0504020101020102" pitchFamily="34" charset="0"/>
            </a:endParaRPr>
          </a:p>
          <a:p>
            <a:pPr marL="12700" marR="5080">
              <a:lnSpc>
                <a:spcPct val="145700"/>
              </a:lnSpc>
            </a:pPr>
            <a:endParaRPr sz="1650" dirty="0">
              <a:solidFill>
                <a:schemeClr val="tx1">
                  <a:lumMod val="85000"/>
                  <a:lumOff val="15000"/>
                </a:schemeClr>
              </a:solidFill>
              <a:latin typeface="DIN Pro Medium" panose="020B0504020101020102" pitchFamily="34" charset="0"/>
              <a:cs typeface="DIN Pro Medium" panose="020B0504020101020102" pitchFamily="34" charset="0"/>
            </a:endParaRPr>
          </a:p>
        </p:txBody>
      </p:sp>
      <p:sp>
        <p:nvSpPr>
          <p:cNvPr id="160" name="Rechthoek 87">
            <a:extLst>
              <a:ext uri="{FF2B5EF4-FFF2-40B4-BE49-F238E27FC236}">
                <a16:creationId xmlns:a16="http://schemas.microsoft.com/office/drawing/2014/main" id="{242B14E7-EACF-AB4E-B38C-72A41E0D55FF}"/>
              </a:ext>
            </a:extLst>
          </p:cNvPr>
          <p:cNvSpPr/>
          <p:nvPr/>
        </p:nvSpPr>
        <p:spPr>
          <a:xfrm>
            <a:off x="2475498" y="7196386"/>
            <a:ext cx="3138985" cy="348253"/>
          </a:xfrm>
          <a:prstGeom prst="rect">
            <a:avLst/>
          </a:prstGeom>
          <a:solidFill>
            <a:srgbClr val="FDA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61" name="Rechthoek 88">
            <a:extLst>
              <a:ext uri="{FF2B5EF4-FFF2-40B4-BE49-F238E27FC236}">
                <a16:creationId xmlns:a16="http://schemas.microsoft.com/office/drawing/2014/main" id="{3C202244-4277-D14B-B7F4-B54F0891174C}"/>
              </a:ext>
            </a:extLst>
          </p:cNvPr>
          <p:cNvSpPr/>
          <p:nvPr/>
        </p:nvSpPr>
        <p:spPr>
          <a:xfrm>
            <a:off x="2475498" y="6701179"/>
            <a:ext cx="3413877" cy="348253"/>
          </a:xfrm>
          <a:prstGeom prst="rect">
            <a:avLst/>
          </a:prstGeom>
          <a:solidFill>
            <a:srgbClr val="012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62" name="Rechthoek 90">
            <a:extLst>
              <a:ext uri="{FF2B5EF4-FFF2-40B4-BE49-F238E27FC236}">
                <a16:creationId xmlns:a16="http://schemas.microsoft.com/office/drawing/2014/main" id="{51DABC19-050B-8440-B32D-E14667696E2B}"/>
              </a:ext>
            </a:extLst>
          </p:cNvPr>
          <p:cNvSpPr/>
          <p:nvPr/>
        </p:nvSpPr>
        <p:spPr>
          <a:xfrm>
            <a:off x="2464987" y="6173708"/>
            <a:ext cx="3413877" cy="348253"/>
          </a:xfrm>
          <a:prstGeom prst="rect">
            <a:avLst/>
          </a:prstGeom>
          <a:solidFill>
            <a:srgbClr val="162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163" name="Rechthoek 92">
            <a:extLst>
              <a:ext uri="{FF2B5EF4-FFF2-40B4-BE49-F238E27FC236}">
                <a16:creationId xmlns:a16="http://schemas.microsoft.com/office/drawing/2014/main" id="{D9BE55F5-A4EA-A341-AE9A-E5BC6FAB933D}"/>
              </a:ext>
            </a:extLst>
          </p:cNvPr>
          <p:cNvSpPr/>
          <p:nvPr/>
        </p:nvSpPr>
        <p:spPr>
          <a:xfrm>
            <a:off x="2462568" y="5710763"/>
            <a:ext cx="3671479" cy="390429"/>
          </a:xfrm>
          <a:prstGeom prst="rect">
            <a:avLst/>
          </a:prstGeom>
          <a:solidFill>
            <a:srgbClr val="FEE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64" name="Rechthoek 93">
            <a:extLst>
              <a:ext uri="{FF2B5EF4-FFF2-40B4-BE49-F238E27FC236}">
                <a16:creationId xmlns:a16="http://schemas.microsoft.com/office/drawing/2014/main" id="{DBD1BD80-25A6-D440-9EC6-3548ACDD1174}"/>
              </a:ext>
            </a:extLst>
          </p:cNvPr>
          <p:cNvSpPr/>
          <p:nvPr/>
        </p:nvSpPr>
        <p:spPr>
          <a:xfrm>
            <a:off x="2462567" y="5202871"/>
            <a:ext cx="3893144" cy="39042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65" name="object 126">
            <a:extLst>
              <a:ext uri="{FF2B5EF4-FFF2-40B4-BE49-F238E27FC236}">
                <a16:creationId xmlns:a16="http://schemas.microsoft.com/office/drawing/2014/main" id="{BE3AA631-9E3C-6A43-A168-1D8DAF722D70}"/>
              </a:ext>
            </a:extLst>
          </p:cNvPr>
          <p:cNvSpPr/>
          <p:nvPr/>
        </p:nvSpPr>
        <p:spPr>
          <a:xfrm>
            <a:off x="2524322" y="6747507"/>
            <a:ext cx="1361215" cy="252000"/>
          </a:xfrm>
          <a:prstGeom prst="rect">
            <a:avLst/>
          </a:prstGeom>
          <a:blipFill>
            <a:blip r:embed="rId4" cstate="print"/>
            <a:stretch>
              <a:fillRect/>
            </a:stretch>
          </a:blipFill>
        </p:spPr>
        <p:txBody>
          <a:bodyPr wrap="square" lIns="0" tIns="0" rIns="0" bIns="0" rtlCol="0"/>
          <a:lstStyle/>
          <a:p>
            <a:endParaRPr/>
          </a:p>
        </p:txBody>
      </p:sp>
      <p:sp>
        <p:nvSpPr>
          <p:cNvPr id="166" name="object 128">
            <a:extLst>
              <a:ext uri="{FF2B5EF4-FFF2-40B4-BE49-F238E27FC236}">
                <a16:creationId xmlns:a16="http://schemas.microsoft.com/office/drawing/2014/main" id="{D92B1087-6566-2641-B1AB-9DAE4D2E5C81}"/>
              </a:ext>
            </a:extLst>
          </p:cNvPr>
          <p:cNvSpPr/>
          <p:nvPr/>
        </p:nvSpPr>
        <p:spPr>
          <a:xfrm>
            <a:off x="2475498" y="6229454"/>
            <a:ext cx="1361215" cy="252000"/>
          </a:xfrm>
          <a:prstGeom prst="rect">
            <a:avLst/>
          </a:prstGeom>
          <a:blipFill>
            <a:blip r:embed="rId5" cstate="print"/>
            <a:stretch>
              <a:fillRect/>
            </a:stretch>
          </a:blipFill>
        </p:spPr>
        <p:txBody>
          <a:bodyPr wrap="square" lIns="0" tIns="0" rIns="0" bIns="0" rtlCol="0"/>
          <a:lstStyle/>
          <a:p>
            <a:endParaRPr/>
          </a:p>
        </p:txBody>
      </p:sp>
      <p:pic>
        <p:nvPicPr>
          <p:cNvPr id="167" name="Afbeelding 97" descr="Afbeelding met tekening, teken, klok&#10;&#10;Automatisch gegenereerde beschrijving">
            <a:extLst>
              <a:ext uri="{FF2B5EF4-FFF2-40B4-BE49-F238E27FC236}">
                <a16:creationId xmlns:a16="http://schemas.microsoft.com/office/drawing/2014/main" id="{60EE2FE1-3E4F-DA4E-AFB0-634E36286E04}"/>
              </a:ext>
            </a:extLst>
          </p:cNvPr>
          <p:cNvPicPr>
            <a:picLocks noChangeAspect="1"/>
          </p:cNvPicPr>
          <p:nvPr/>
        </p:nvPicPr>
        <p:blipFill>
          <a:blip r:embed="rId6"/>
          <a:stretch>
            <a:fillRect/>
          </a:stretch>
        </p:blipFill>
        <p:spPr>
          <a:xfrm>
            <a:off x="2503318" y="5783526"/>
            <a:ext cx="963054" cy="251999"/>
          </a:xfrm>
          <a:prstGeom prst="rect">
            <a:avLst/>
          </a:prstGeom>
        </p:spPr>
      </p:pic>
      <p:sp>
        <p:nvSpPr>
          <p:cNvPr id="180" name="object 129">
            <a:extLst>
              <a:ext uri="{FF2B5EF4-FFF2-40B4-BE49-F238E27FC236}">
                <a16:creationId xmlns:a16="http://schemas.microsoft.com/office/drawing/2014/main" id="{F56C1841-BCF6-3746-BB06-89865C3458C1}"/>
              </a:ext>
            </a:extLst>
          </p:cNvPr>
          <p:cNvSpPr/>
          <p:nvPr/>
        </p:nvSpPr>
        <p:spPr>
          <a:xfrm>
            <a:off x="2486948" y="7244512"/>
            <a:ext cx="1361215" cy="252000"/>
          </a:xfrm>
          <a:prstGeom prst="rect">
            <a:avLst/>
          </a:prstGeom>
          <a:blipFill>
            <a:blip r:embed="rId7" cstate="print"/>
            <a:stretch>
              <a:fillRect/>
            </a:stretch>
          </a:blipFill>
        </p:spPr>
        <p:txBody>
          <a:bodyPr wrap="square" lIns="0" tIns="0" rIns="0" bIns="0" rtlCol="0"/>
          <a:lstStyle/>
          <a:p>
            <a:endParaRPr/>
          </a:p>
        </p:txBody>
      </p:sp>
      <p:grpSp>
        <p:nvGrpSpPr>
          <p:cNvPr id="5" name="Group 4">
            <a:extLst>
              <a:ext uri="{FF2B5EF4-FFF2-40B4-BE49-F238E27FC236}">
                <a16:creationId xmlns:a16="http://schemas.microsoft.com/office/drawing/2014/main" id="{150ECF0A-24CA-5F46-BBBC-4CBA829F27E7}"/>
              </a:ext>
            </a:extLst>
          </p:cNvPr>
          <p:cNvGrpSpPr/>
          <p:nvPr/>
        </p:nvGrpSpPr>
        <p:grpSpPr>
          <a:xfrm>
            <a:off x="11229615" y="3168056"/>
            <a:ext cx="5573615" cy="5734938"/>
            <a:chOff x="11047631" y="2801896"/>
            <a:chExt cx="6064092" cy="6239611"/>
          </a:xfrm>
        </p:grpSpPr>
        <p:sp>
          <p:nvSpPr>
            <p:cNvPr id="235" name="Twaalfhoek 1">
              <a:extLst>
                <a:ext uri="{FF2B5EF4-FFF2-40B4-BE49-F238E27FC236}">
                  <a16:creationId xmlns:a16="http://schemas.microsoft.com/office/drawing/2014/main" id="{3898B3DA-19E4-2440-98CB-C0CDDBA5798C}"/>
                </a:ext>
              </a:extLst>
            </p:cNvPr>
            <p:cNvSpPr/>
            <p:nvPr/>
          </p:nvSpPr>
          <p:spPr>
            <a:xfrm rot="20642603">
              <a:off x="11152122" y="3040144"/>
              <a:ext cx="5855110" cy="5899354"/>
            </a:xfrm>
            <a:prstGeom prst="dodecagon">
              <a:avLst/>
            </a:prstGeom>
            <a:noFill/>
            <a:ln>
              <a:solidFill>
                <a:srgbClr val="1827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36" name="Twaalfhoek 81">
              <a:extLst>
                <a:ext uri="{FF2B5EF4-FFF2-40B4-BE49-F238E27FC236}">
                  <a16:creationId xmlns:a16="http://schemas.microsoft.com/office/drawing/2014/main" id="{9E5C9431-13C9-4A44-B1EB-63F9DD56A797}"/>
                </a:ext>
              </a:extLst>
            </p:cNvPr>
            <p:cNvSpPr/>
            <p:nvPr/>
          </p:nvSpPr>
          <p:spPr>
            <a:xfrm rot="20642603">
              <a:off x="11469744" y="3420445"/>
              <a:ext cx="5219867" cy="5259311"/>
            </a:xfrm>
            <a:prstGeom prst="dodec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37" name="Twaalfhoek 82">
              <a:extLst>
                <a:ext uri="{FF2B5EF4-FFF2-40B4-BE49-F238E27FC236}">
                  <a16:creationId xmlns:a16="http://schemas.microsoft.com/office/drawing/2014/main" id="{A1497569-A0EB-5644-A743-B9903B5A9C0D}"/>
                </a:ext>
              </a:extLst>
            </p:cNvPr>
            <p:cNvSpPr/>
            <p:nvPr/>
          </p:nvSpPr>
          <p:spPr>
            <a:xfrm rot="20642603">
              <a:off x="11883665" y="3837493"/>
              <a:ext cx="4392024" cy="4425213"/>
            </a:xfrm>
            <a:prstGeom prst="dodec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38" name="Twaalfhoek 83">
              <a:extLst>
                <a:ext uri="{FF2B5EF4-FFF2-40B4-BE49-F238E27FC236}">
                  <a16:creationId xmlns:a16="http://schemas.microsoft.com/office/drawing/2014/main" id="{D866433A-54D1-1F47-A4E3-2F8DC367595E}"/>
                </a:ext>
              </a:extLst>
            </p:cNvPr>
            <p:cNvSpPr/>
            <p:nvPr/>
          </p:nvSpPr>
          <p:spPr>
            <a:xfrm rot="20642603">
              <a:off x="12250683" y="4211120"/>
              <a:ext cx="3657989" cy="3685631"/>
            </a:xfrm>
            <a:prstGeom prst="dodec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39" name="Twaalfhoek 84">
              <a:extLst>
                <a:ext uri="{FF2B5EF4-FFF2-40B4-BE49-F238E27FC236}">
                  <a16:creationId xmlns:a16="http://schemas.microsoft.com/office/drawing/2014/main" id="{C14CC6E0-DA54-6343-A716-9F84E9D91C0F}"/>
                </a:ext>
              </a:extLst>
            </p:cNvPr>
            <p:cNvSpPr/>
            <p:nvPr/>
          </p:nvSpPr>
          <p:spPr>
            <a:xfrm rot="20642603">
              <a:off x="12634688" y="4593110"/>
              <a:ext cx="2942194" cy="2964427"/>
            </a:xfrm>
            <a:prstGeom prst="dodec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40" name="Twaalfhoek 85">
              <a:extLst>
                <a:ext uri="{FF2B5EF4-FFF2-40B4-BE49-F238E27FC236}">
                  <a16:creationId xmlns:a16="http://schemas.microsoft.com/office/drawing/2014/main" id="{9A34EE65-CACB-D44F-9FF7-9FA1F5F385AC}"/>
                </a:ext>
              </a:extLst>
            </p:cNvPr>
            <p:cNvSpPr/>
            <p:nvPr/>
          </p:nvSpPr>
          <p:spPr>
            <a:xfrm rot="20642603">
              <a:off x="12959888" y="4932324"/>
              <a:ext cx="2239580" cy="2256504"/>
            </a:xfrm>
            <a:prstGeom prst="dodec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41" name="Twaalfhoek 86">
              <a:extLst>
                <a:ext uri="{FF2B5EF4-FFF2-40B4-BE49-F238E27FC236}">
                  <a16:creationId xmlns:a16="http://schemas.microsoft.com/office/drawing/2014/main" id="{656B2AA3-B191-BE43-B973-780F9EB623DB}"/>
                </a:ext>
              </a:extLst>
            </p:cNvPr>
            <p:cNvSpPr/>
            <p:nvPr/>
          </p:nvSpPr>
          <p:spPr>
            <a:xfrm rot="20642603">
              <a:off x="13284359" y="5248083"/>
              <a:ext cx="1590638" cy="1602658"/>
            </a:xfrm>
            <a:prstGeom prst="dodec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42" name="Twaalfhoek 89">
              <a:extLst>
                <a:ext uri="{FF2B5EF4-FFF2-40B4-BE49-F238E27FC236}">
                  <a16:creationId xmlns:a16="http://schemas.microsoft.com/office/drawing/2014/main" id="{A52239A5-4F26-F94D-A539-358377419695}"/>
                </a:ext>
              </a:extLst>
            </p:cNvPr>
            <p:cNvSpPr/>
            <p:nvPr/>
          </p:nvSpPr>
          <p:spPr>
            <a:xfrm rot="20642603">
              <a:off x="13601248" y="5547967"/>
              <a:ext cx="956859" cy="991931"/>
            </a:xfrm>
            <a:prstGeom prst="dodec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43" name="Twaalfhoek 134">
              <a:extLst>
                <a:ext uri="{FF2B5EF4-FFF2-40B4-BE49-F238E27FC236}">
                  <a16:creationId xmlns:a16="http://schemas.microsoft.com/office/drawing/2014/main" id="{C69E46BE-AF00-8245-BE6E-D6AC38F97120}"/>
                </a:ext>
              </a:extLst>
            </p:cNvPr>
            <p:cNvSpPr/>
            <p:nvPr/>
          </p:nvSpPr>
          <p:spPr>
            <a:xfrm rot="20642603">
              <a:off x="13855891" y="5788858"/>
              <a:ext cx="454175" cy="470822"/>
            </a:xfrm>
            <a:prstGeom prst="dodec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244" name="Rechte verbindingslijn 146">
              <a:extLst>
                <a:ext uri="{FF2B5EF4-FFF2-40B4-BE49-F238E27FC236}">
                  <a16:creationId xmlns:a16="http://schemas.microsoft.com/office/drawing/2014/main" id="{2FDE441F-4C8C-934A-A1BF-E9CBD852B743}"/>
                </a:ext>
              </a:extLst>
            </p:cNvPr>
            <p:cNvCxnSpPr>
              <a:cxnSpLocks/>
            </p:cNvCxnSpPr>
            <p:nvPr/>
          </p:nvCxnSpPr>
          <p:spPr>
            <a:xfrm>
              <a:off x="14041289" y="2924526"/>
              <a:ext cx="38388" cy="3150797"/>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245" name="Rechte verbindingslijn 147">
              <a:extLst>
                <a:ext uri="{FF2B5EF4-FFF2-40B4-BE49-F238E27FC236}">
                  <a16:creationId xmlns:a16="http://schemas.microsoft.com/office/drawing/2014/main" id="{0ECD8F92-FC21-A14E-BFA0-8CE7D6C54EB2}"/>
                </a:ext>
              </a:extLst>
            </p:cNvPr>
            <p:cNvCxnSpPr>
              <a:cxnSpLocks/>
              <a:stCxn id="235" idx="0"/>
            </p:cNvCxnSpPr>
            <p:nvPr/>
          </p:nvCxnSpPr>
          <p:spPr>
            <a:xfrm flipH="1">
              <a:off x="14079677" y="3324592"/>
              <a:ext cx="1466902" cy="2750731"/>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246" name="Rechte verbindingslijn 148">
              <a:extLst>
                <a:ext uri="{FF2B5EF4-FFF2-40B4-BE49-F238E27FC236}">
                  <a16:creationId xmlns:a16="http://schemas.microsoft.com/office/drawing/2014/main" id="{11F55102-3B21-FA4A-9F78-D6E5E0778015}"/>
                </a:ext>
              </a:extLst>
            </p:cNvPr>
            <p:cNvCxnSpPr>
              <a:cxnSpLocks/>
              <a:stCxn id="235" idx="1"/>
            </p:cNvCxnSpPr>
            <p:nvPr/>
          </p:nvCxnSpPr>
          <p:spPr>
            <a:xfrm flipH="1">
              <a:off x="14079677" y="4425059"/>
              <a:ext cx="2597467" cy="1650264"/>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247" name="Rechte verbindingslijn 149">
              <a:extLst>
                <a:ext uri="{FF2B5EF4-FFF2-40B4-BE49-F238E27FC236}">
                  <a16:creationId xmlns:a16="http://schemas.microsoft.com/office/drawing/2014/main" id="{B3CFB45F-698D-F749-98AF-5E540B4A1F89}"/>
                </a:ext>
              </a:extLst>
            </p:cNvPr>
            <p:cNvCxnSpPr>
              <a:cxnSpLocks/>
              <a:stCxn id="235" idx="2"/>
            </p:cNvCxnSpPr>
            <p:nvPr/>
          </p:nvCxnSpPr>
          <p:spPr>
            <a:xfrm flipH="1">
              <a:off x="14087768" y="5944958"/>
              <a:ext cx="3023955" cy="130365"/>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248" name="Rechte verbindingslijn 150">
              <a:extLst>
                <a:ext uri="{FF2B5EF4-FFF2-40B4-BE49-F238E27FC236}">
                  <a16:creationId xmlns:a16="http://schemas.microsoft.com/office/drawing/2014/main" id="{71BF5CF3-0CE6-DD48-BF22-D033DAE3CD09}"/>
                </a:ext>
              </a:extLst>
            </p:cNvPr>
            <p:cNvCxnSpPr>
              <a:cxnSpLocks/>
              <a:stCxn id="235" idx="3"/>
            </p:cNvCxnSpPr>
            <p:nvPr/>
          </p:nvCxnSpPr>
          <p:spPr>
            <a:xfrm flipH="1" flipV="1">
              <a:off x="14082978" y="6086690"/>
              <a:ext cx="2650810" cy="1390055"/>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249" name="Rechte verbindingslijn 151">
              <a:extLst>
                <a:ext uri="{FF2B5EF4-FFF2-40B4-BE49-F238E27FC236}">
                  <a16:creationId xmlns:a16="http://schemas.microsoft.com/office/drawing/2014/main" id="{AE66152F-F295-4740-A060-1C612F5C5A98}"/>
                </a:ext>
              </a:extLst>
            </p:cNvPr>
            <p:cNvCxnSpPr>
              <a:cxnSpLocks/>
              <a:stCxn id="235" idx="4"/>
            </p:cNvCxnSpPr>
            <p:nvPr/>
          </p:nvCxnSpPr>
          <p:spPr>
            <a:xfrm flipH="1" flipV="1">
              <a:off x="14082978" y="6086690"/>
              <a:ext cx="1561843" cy="2523497"/>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250" name="Rechte verbindingslijn 152">
              <a:extLst>
                <a:ext uri="{FF2B5EF4-FFF2-40B4-BE49-F238E27FC236}">
                  <a16:creationId xmlns:a16="http://schemas.microsoft.com/office/drawing/2014/main" id="{9D262E87-53B3-6B45-8F42-AE0E6F5E6BB5}"/>
                </a:ext>
              </a:extLst>
            </p:cNvPr>
            <p:cNvCxnSpPr>
              <a:cxnSpLocks/>
              <a:stCxn id="235" idx="5"/>
            </p:cNvCxnSpPr>
            <p:nvPr/>
          </p:nvCxnSpPr>
          <p:spPr>
            <a:xfrm flipH="1" flipV="1">
              <a:off x="14082978" y="6053935"/>
              <a:ext cx="53343" cy="2987572"/>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251" name="Rechte verbindingslijn 153">
              <a:extLst>
                <a:ext uri="{FF2B5EF4-FFF2-40B4-BE49-F238E27FC236}">
                  <a16:creationId xmlns:a16="http://schemas.microsoft.com/office/drawing/2014/main" id="{5695A313-6AB3-9147-9B2F-F0912819109F}"/>
                </a:ext>
              </a:extLst>
            </p:cNvPr>
            <p:cNvCxnSpPr>
              <a:cxnSpLocks/>
              <a:stCxn id="235" idx="6"/>
            </p:cNvCxnSpPr>
            <p:nvPr/>
          </p:nvCxnSpPr>
          <p:spPr>
            <a:xfrm flipV="1">
              <a:off x="12612775" y="6071537"/>
              <a:ext cx="1474993" cy="2583513"/>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252" name="Rechte verbindingslijn 154">
              <a:extLst>
                <a:ext uri="{FF2B5EF4-FFF2-40B4-BE49-F238E27FC236}">
                  <a16:creationId xmlns:a16="http://schemas.microsoft.com/office/drawing/2014/main" id="{3024C349-16E3-4C4E-9AC0-440F2E58560C}"/>
                </a:ext>
              </a:extLst>
            </p:cNvPr>
            <p:cNvCxnSpPr>
              <a:cxnSpLocks/>
              <a:stCxn id="235" idx="7"/>
            </p:cNvCxnSpPr>
            <p:nvPr/>
          </p:nvCxnSpPr>
          <p:spPr>
            <a:xfrm flipV="1">
              <a:off x="11482210" y="6080875"/>
              <a:ext cx="2594169" cy="1473708"/>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253" name="Rechte verbindingslijn 155">
              <a:extLst>
                <a:ext uri="{FF2B5EF4-FFF2-40B4-BE49-F238E27FC236}">
                  <a16:creationId xmlns:a16="http://schemas.microsoft.com/office/drawing/2014/main" id="{2881869A-5C0D-3247-AC57-91AF7B08C7A5}"/>
                </a:ext>
              </a:extLst>
            </p:cNvPr>
            <p:cNvCxnSpPr>
              <a:cxnSpLocks/>
              <a:stCxn id="235" idx="8"/>
            </p:cNvCxnSpPr>
            <p:nvPr/>
          </p:nvCxnSpPr>
          <p:spPr>
            <a:xfrm>
              <a:off x="11047631" y="6034684"/>
              <a:ext cx="3028748" cy="44023"/>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254" name="Rechte verbindingslijn 156">
              <a:extLst>
                <a:ext uri="{FF2B5EF4-FFF2-40B4-BE49-F238E27FC236}">
                  <a16:creationId xmlns:a16="http://schemas.microsoft.com/office/drawing/2014/main" id="{704CF95C-95BD-4941-B1FB-7C77D477B79B}"/>
                </a:ext>
              </a:extLst>
            </p:cNvPr>
            <p:cNvCxnSpPr>
              <a:cxnSpLocks/>
            </p:cNvCxnSpPr>
            <p:nvPr/>
          </p:nvCxnSpPr>
          <p:spPr>
            <a:xfrm>
              <a:off x="11421186" y="4507099"/>
              <a:ext cx="2639297" cy="1589210"/>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255" name="Rechte verbindingslijn 157">
              <a:extLst>
                <a:ext uri="{FF2B5EF4-FFF2-40B4-BE49-F238E27FC236}">
                  <a16:creationId xmlns:a16="http://schemas.microsoft.com/office/drawing/2014/main" id="{B35DC7B2-B001-3D4E-B9C0-ADE9D0BF944F}"/>
                </a:ext>
              </a:extLst>
            </p:cNvPr>
            <p:cNvCxnSpPr>
              <a:cxnSpLocks/>
            </p:cNvCxnSpPr>
            <p:nvPr/>
          </p:nvCxnSpPr>
          <p:spPr>
            <a:xfrm>
              <a:off x="12525355" y="3376324"/>
              <a:ext cx="1551024" cy="2716601"/>
            </a:xfrm>
            <a:prstGeom prst="line">
              <a:avLst/>
            </a:prstGeom>
            <a:ln w="22225">
              <a:solidFill>
                <a:srgbClr val="182736"/>
              </a:solidFill>
            </a:ln>
          </p:spPr>
          <p:style>
            <a:lnRef idx="1">
              <a:schemeClr val="accent1"/>
            </a:lnRef>
            <a:fillRef idx="0">
              <a:schemeClr val="accent1"/>
            </a:fillRef>
            <a:effectRef idx="0">
              <a:schemeClr val="accent1"/>
            </a:effectRef>
            <a:fontRef idx="minor">
              <a:schemeClr val="tx1"/>
            </a:fontRef>
          </p:style>
        </p:cxnSp>
        <p:cxnSp>
          <p:nvCxnSpPr>
            <p:cNvPr id="256" name="Rechte verbindingslijn 158">
              <a:extLst>
                <a:ext uri="{FF2B5EF4-FFF2-40B4-BE49-F238E27FC236}">
                  <a16:creationId xmlns:a16="http://schemas.microsoft.com/office/drawing/2014/main" id="{F41A7EEA-6CA2-B84D-891F-6BB22CFBC54B}"/>
                </a:ext>
              </a:extLst>
            </p:cNvPr>
            <p:cNvCxnSpPr>
              <a:cxnSpLocks/>
              <a:stCxn id="238" idx="9"/>
              <a:endCxn id="237" idx="10"/>
            </p:cNvCxnSpPr>
            <p:nvPr/>
          </p:nvCxnSpPr>
          <p:spPr>
            <a:xfrm flipV="1">
              <a:off x="12421518" y="4084515"/>
              <a:ext cx="484116" cy="1040462"/>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7" name="Rechte verbindingslijn 159">
              <a:extLst>
                <a:ext uri="{FF2B5EF4-FFF2-40B4-BE49-F238E27FC236}">
                  <a16:creationId xmlns:a16="http://schemas.microsoft.com/office/drawing/2014/main" id="{7E4B60BA-C6D4-3749-9D2C-01318A900AC7}"/>
                </a:ext>
              </a:extLst>
            </p:cNvPr>
            <p:cNvCxnSpPr>
              <a:cxnSpLocks/>
              <a:endCxn id="238" idx="11"/>
            </p:cNvCxnSpPr>
            <p:nvPr/>
          </p:nvCxnSpPr>
          <p:spPr>
            <a:xfrm>
              <a:off x="12905634" y="4089973"/>
              <a:ext cx="1138655" cy="57417"/>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8" name="Rechte verbindingslijn 160">
              <a:extLst>
                <a:ext uri="{FF2B5EF4-FFF2-40B4-BE49-F238E27FC236}">
                  <a16:creationId xmlns:a16="http://schemas.microsoft.com/office/drawing/2014/main" id="{75882DDE-378F-6A48-80C3-6A9286911570}"/>
                </a:ext>
              </a:extLst>
            </p:cNvPr>
            <p:cNvCxnSpPr>
              <a:cxnSpLocks/>
              <a:endCxn id="237" idx="0"/>
            </p:cNvCxnSpPr>
            <p:nvPr/>
          </p:nvCxnSpPr>
          <p:spPr>
            <a:xfrm flipV="1">
              <a:off x="14046738" y="4050863"/>
              <a:ext cx="1133288" cy="90784"/>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9" name="Rechte verbindingslijn 161">
              <a:extLst>
                <a:ext uri="{FF2B5EF4-FFF2-40B4-BE49-F238E27FC236}">
                  <a16:creationId xmlns:a16="http://schemas.microsoft.com/office/drawing/2014/main" id="{596C7DF5-643B-574C-A1FC-A2FE0BAFAFEB}"/>
                </a:ext>
              </a:extLst>
            </p:cNvPr>
            <p:cNvCxnSpPr>
              <a:cxnSpLocks/>
              <a:endCxn id="238" idx="1"/>
            </p:cNvCxnSpPr>
            <p:nvPr/>
          </p:nvCxnSpPr>
          <p:spPr>
            <a:xfrm>
              <a:off x="15160662" y="4059269"/>
              <a:ext cx="541787" cy="1017078"/>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0" name="Rechte verbindingslijn 162">
              <a:extLst>
                <a:ext uri="{FF2B5EF4-FFF2-40B4-BE49-F238E27FC236}">
                  <a16:creationId xmlns:a16="http://schemas.microsoft.com/office/drawing/2014/main" id="{43D99CEF-680E-6C40-8E75-E2DB9E111D5C}"/>
                </a:ext>
              </a:extLst>
            </p:cNvPr>
            <p:cNvCxnSpPr>
              <a:cxnSpLocks/>
              <a:endCxn id="237" idx="2"/>
            </p:cNvCxnSpPr>
            <p:nvPr/>
          </p:nvCxnSpPr>
          <p:spPr>
            <a:xfrm>
              <a:off x="15682964" y="5038549"/>
              <a:ext cx="671106" cy="977898"/>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1" name="Rechte verbindingslijn 163">
              <a:extLst>
                <a:ext uri="{FF2B5EF4-FFF2-40B4-BE49-F238E27FC236}">
                  <a16:creationId xmlns:a16="http://schemas.microsoft.com/office/drawing/2014/main" id="{B108D58D-75E8-414C-A11D-5535551C0BC4}"/>
                </a:ext>
              </a:extLst>
            </p:cNvPr>
            <p:cNvCxnSpPr>
              <a:cxnSpLocks/>
              <a:endCxn id="238" idx="3"/>
            </p:cNvCxnSpPr>
            <p:nvPr/>
          </p:nvCxnSpPr>
          <p:spPr>
            <a:xfrm flipH="1">
              <a:off x="15737837" y="5994562"/>
              <a:ext cx="603754" cy="988332"/>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2" name="Rechte verbindingslijn 164">
              <a:extLst>
                <a:ext uri="{FF2B5EF4-FFF2-40B4-BE49-F238E27FC236}">
                  <a16:creationId xmlns:a16="http://schemas.microsoft.com/office/drawing/2014/main" id="{75390281-C09B-C843-81D1-994A047293E9}"/>
                </a:ext>
              </a:extLst>
            </p:cNvPr>
            <p:cNvCxnSpPr>
              <a:cxnSpLocks/>
              <a:endCxn id="237" idx="4"/>
            </p:cNvCxnSpPr>
            <p:nvPr/>
          </p:nvCxnSpPr>
          <p:spPr>
            <a:xfrm flipH="1">
              <a:off x="15253720" y="6960269"/>
              <a:ext cx="502044" cy="1055415"/>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3" name="Rechte verbindingslijn 165">
              <a:extLst>
                <a:ext uri="{FF2B5EF4-FFF2-40B4-BE49-F238E27FC236}">
                  <a16:creationId xmlns:a16="http://schemas.microsoft.com/office/drawing/2014/main" id="{0793FADE-E41A-5644-847F-BA3726F29F7A}"/>
                </a:ext>
              </a:extLst>
            </p:cNvPr>
            <p:cNvCxnSpPr>
              <a:cxnSpLocks/>
              <a:stCxn id="237" idx="4"/>
            </p:cNvCxnSpPr>
            <p:nvPr/>
          </p:nvCxnSpPr>
          <p:spPr>
            <a:xfrm flipH="1" flipV="1">
              <a:off x="14119880" y="7980906"/>
              <a:ext cx="1133840" cy="34778"/>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4" name="Rechte verbindingslijn 166">
              <a:extLst>
                <a:ext uri="{FF2B5EF4-FFF2-40B4-BE49-F238E27FC236}">
                  <a16:creationId xmlns:a16="http://schemas.microsoft.com/office/drawing/2014/main" id="{EF25DC27-0317-CB49-8AEC-DAB367496C92}"/>
                </a:ext>
              </a:extLst>
            </p:cNvPr>
            <p:cNvCxnSpPr>
              <a:cxnSpLocks/>
              <a:endCxn id="237" idx="6"/>
            </p:cNvCxnSpPr>
            <p:nvPr/>
          </p:nvCxnSpPr>
          <p:spPr>
            <a:xfrm flipH="1">
              <a:off x="12979328" y="7995568"/>
              <a:ext cx="1154224" cy="53768"/>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5" name="Rechte verbindingslijn 167">
              <a:extLst>
                <a:ext uri="{FF2B5EF4-FFF2-40B4-BE49-F238E27FC236}">
                  <a16:creationId xmlns:a16="http://schemas.microsoft.com/office/drawing/2014/main" id="{9D46EFD2-157C-7349-8D1F-ADE4CECC9F53}"/>
                </a:ext>
              </a:extLst>
            </p:cNvPr>
            <p:cNvCxnSpPr>
              <a:cxnSpLocks/>
              <a:stCxn id="237" idx="6"/>
            </p:cNvCxnSpPr>
            <p:nvPr/>
          </p:nvCxnSpPr>
          <p:spPr>
            <a:xfrm flipH="1" flipV="1">
              <a:off x="12106494" y="7201754"/>
              <a:ext cx="872834" cy="847582"/>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6" name="Rechte verbindingslijn 168">
              <a:extLst>
                <a:ext uri="{FF2B5EF4-FFF2-40B4-BE49-F238E27FC236}">
                  <a16:creationId xmlns:a16="http://schemas.microsoft.com/office/drawing/2014/main" id="{BC400A85-B0B8-2A4D-BBFC-1BC7C30ACC19}"/>
                </a:ext>
              </a:extLst>
            </p:cNvPr>
            <p:cNvCxnSpPr>
              <a:cxnSpLocks/>
              <a:stCxn id="237" idx="7"/>
            </p:cNvCxnSpPr>
            <p:nvPr/>
          </p:nvCxnSpPr>
          <p:spPr>
            <a:xfrm flipH="1" flipV="1">
              <a:off x="11789444" y="6071538"/>
              <a:ext cx="341826" cy="1152318"/>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7" name="Rechte verbindingslijn 169">
              <a:extLst>
                <a:ext uri="{FF2B5EF4-FFF2-40B4-BE49-F238E27FC236}">
                  <a16:creationId xmlns:a16="http://schemas.microsoft.com/office/drawing/2014/main" id="{0FF169DD-DF79-104B-BD32-82D5D73577E5}"/>
                </a:ext>
              </a:extLst>
            </p:cNvPr>
            <p:cNvCxnSpPr>
              <a:cxnSpLocks/>
              <a:stCxn id="237" idx="8"/>
            </p:cNvCxnSpPr>
            <p:nvPr/>
          </p:nvCxnSpPr>
          <p:spPr>
            <a:xfrm flipV="1">
              <a:off x="11805284" y="5101462"/>
              <a:ext cx="618393" cy="98229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8" name="Rechte verbindingslijn 170">
              <a:extLst>
                <a:ext uri="{FF2B5EF4-FFF2-40B4-BE49-F238E27FC236}">
                  <a16:creationId xmlns:a16="http://schemas.microsoft.com/office/drawing/2014/main" id="{9B42CE47-F774-E641-A4A8-21055E55C97E}"/>
                </a:ext>
              </a:extLst>
            </p:cNvPr>
            <p:cNvCxnSpPr>
              <a:cxnSpLocks/>
              <a:endCxn id="239" idx="11"/>
            </p:cNvCxnSpPr>
            <p:nvPr/>
          </p:nvCxnSpPr>
          <p:spPr>
            <a:xfrm flipV="1">
              <a:off x="13313042" y="4541850"/>
              <a:ext cx="764280" cy="247898"/>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269" name="Rechte verbindingslijn 171">
              <a:extLst>
                <a:ext uri="{FF2B5EF4-FFF2-40B4-BE49-F238E27FC236}">
                  <a16:creationId xmlns:a16="http://schemas.microsoft.com/office/drawing/2014/main" id="{A42A1A6B-A5F9-2442-8E39-700DF2C53967}"/>
                </a:ext>
              </a:extLst>
            </p:cNvPr>
            <p:cNvCxnSpPr>
              <a:cxnSpLocks/>
              <a:endCxn id="239" idx="0"/>
            </p:cNvCxnSpPr>
            <p:nvPr/>
          </p:nvCxnSpPr>
          <p:spPr>
            <a:xfrm>
              <a:off x="14046493" y="4545624"/>
              <a:ext cx="796410" cy="190421"/>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270" name="Rechte verbindingslijn 172">
              <a:extLst>
                <a:ext uri="{FF2B5EF4-FFF2-40B4-BE49-F238E27FC236}">
                  <a16:creationId xmlns:a16="http://schemas.microsoft.com/office/drawing/2014/main" id="{DBED8E16-273F-0F43-8ECF-5EBED245289F}"/>
                </a:ext>
              </a:extLst>
            </p:cNvPr>
            <p:cNvCxnSpPr>
              <a:cxnSpLocks/>
              <a:endCxn id="238" idx="1"/>
            </p:cNvCxnSpPr>
            <p:nvPr/>
          </p:nvCxnSpPr>
          <p:spPr>
            <a:xfrm>
              <a:off x="14842903" y="4744988"/>
              <a:ext cx="859546" cy="331359"/>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271" name="Rechte verbindingslijn 173">
              <a:extLst>
                <a:ext uri="{FF2B5EF4-FFF2-40B4-BE49-F238E27FC236}">
                  <a16:creationId xmlns:a16="http://schemas.microsoft.com/office/drawing/2014/main" id="{F422CA52-676E-A447-BDBE-DD19FC510751}"/>
                </a:ext>
              </a:extLst>
            </p:cNvPr>
            <p:cNvCxnSpPr>
              <a:cxnSpLocks/>
              <a:endCxn id="239" idx="2"/>
            </p:cNvCxnSpPr>
            <p:nvPr/>
          </p:nvCxnSpPr>
          <p:spPr>
            <a:xfrm flipH="1">
              <a:off x="15629389" y="5069695"/>
              <a:ext cx="56530" cy="983085"/>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272" name="Rechte verbindingslijn 174">
              <a:extLst>
                <a:ext uri="{FF2B5EF4-FFF2-40B4-BE49-F238E27FC236}">
                  <a16:creationId xmlns:a16="http://schemas.microsoft.com/office/drawing/2014/main" id="{FBBCD469-C74D-3040-BB38-2E415103C8F5}"/>
                </a:ext>
              </a:extLst>
            </p:cNvPr>
            <p:cNvCxnSpPr>
              <a:cxnSpLocks/>
              <a:endCxn id="239" idx="3"/>
            </p:cNvCxnSpPr>
            <p:nvPr/>
          </p:nvCxnSpPr>
          <p:spPr>
            <a:xfrm flipH="1">
              <a:off x="15439476" y="6002458"/>
              <a:ext cx="188736" cy="820046"/>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273" name="Rechte verbindingslijn 175">
              <a:extLst>
                <a:ext uri="{FF2B5EF4-FFF2-40B4-BE49-F238E27FC236}">
                  <a16:creationId xmlns:a16="http://schemas.microsoft.com/office/drawing/2014/main" id="{7B3BA3F3-52AF-3D4D-9BE9-B34099239059}"/>
                </a:ext>
              </a:extLst>
            </p:cNvPr>
            <p:cNvCxnSpPr>
              <a:cxnSpLocks/>
              <a:endCxn id="239" idx="4"/>
            </p:cNvCxnSpPr>
            <p:nvPr/>
          </p:nvCxnSpPr>
          <p:spPr>
            <a:xfrm flipH="1">
              <a:off x="14892271" y="6771319"/>
              <a:ext cx="554518" cy="620739"/>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274" name="Rechte verbindingslijn 176">
              <a:extLst>
                <a:ext uri="{FF2B5EF4-FFF2-40B4-BE49-F238E27FC236}">
                  <a16:creationId xmlns:a16="http://schemas.microsoft.com/office/drawing/2014/main" id="{FDC8509B-6A94-D044-BE36-641F163DDCD5}"/>
                </a:ext>
              </a:extLst>
            </p:cNvPr>
            <p:cNvCxnSpPr>
              <a:cxnSpLocks/>
              <a:endCxn id="239" idx="5"/>
            </p:cNvCxnSpPr>
            <p:nvPr/>
          </p:nvCxnSpPr>
          <p:spPr>
            <a:xfrm flipH="1">
              <a:off x="14134248" y="7355587"/>
              <a:ext cx="773014" cy="253210"/>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275" name="Rechte verbindingslijn 177">
              <a:extLst>
                <a:ext uri="{FF2B5EF4-FFF2-40B4-BE49-F238E27FC236}">
                  <a16:creationId xmlns:a16="http://schemas.microsoft.com/office/drawing/2014/main" id="{9D3419F8-02EE-7944-B452-7A9FD8D4702A}"/>
                </a:ext>
              </a:extLst>
            </p:cNvPr>
            <p:cNvCxnSpPr>
              <a:cxnSpLocks/>
              <a:endCxn id="239" idx="6"/>
            </p:cNvCxnSpPr>
            <p:nvPr/>
          </p:nvCxnSpPr>
          <p:spPr>
            <a:xfrm flipH="1" flipV="1">
              <a:off x="13368667" y="7414602"/>
              <a:ext cx="764302" cy="180682"/>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276" name="Rechte verbindingslijn 178">
              <a:extLst>
                <a:ext uri="{FF2B5EF4-FFF2-40B4-BE49-F238E27FC236}">
                  <a16:creationId xmlns:a16="http://schemas.microsoft.com/office/drawing/2014/main" id="{054083DF-6BEA-0846-8D07-B8F8C2B25D8F}"/>
                </a:ext>
              </a:extLst>
            </p:cNvPr>
            <p:cNvCxnSpPr>
              <a:cxnSpLocks/>
              <a:endCxn id="239" idx="7"/>
            </p:cNvCxnSpPr>
            <p:nvPr/>
          </p:nvCxnSpPr>
          <p:spPr>
            <a:xfrm flipH="1" flipV="1">
              <a:off x="12800557" y="6861617"/>
              <a:ext cx="546644" cy="514608"/>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277" name="Rechte verbindingslijn 179">
              <a:extLst>
                <a:ext uri="{FF2B5EF4-FFF2-40B4-BE49-F238E27FC236}">
                  <a16:creationId xmlns:a16="http://schemas.microsoft.com/office/drawing/2014/main" id="{349C0393-2F90-0D4C-A8E4-E07FA34BF4C4}"/>
                </a:ext>
              </a:extLst>
            </p:cNvPr>
            <p:cNvCxnSpPr>
              <a:cxnSpLocks/>
              <a:endCxn id="238" idx="8"/>
            </p:cNvCxnSpPr>
            <p:nvPr/>
          </p:nvCxnSpPr>
          <p:spPr>
            <a:xfrm flipH="1" flipV="1">
              <a:off x="12185402" y="6081963"/>
              <a:ext cx="610524" cy="779654"/>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278" name="Rechte verbindingslijn 180">
              <a:extLst>
                <a:ext uri="{FF2B5EF4-FFF2-40B4-BE49-F238E27FC236}">
                  <a16:creationId xmlns:a16="http://schemas.microsoft.com/office/drawing/2014/main" id="{51C4F006-7D18-2549-9276-B7A7A40E02D4}"/>
                </a:ext>
              </a:extLst>
            </p:cNvPr>
            <p:cNvCxnSpPr>
              <a:cxnSpLocks/>
              <a:stCxn id="239" idx="9"/>
            </p:cNvCxnSpPr>
            <p:nvPr/>
          </p:nvCxnSpPr>
          <p:spPr>
            <a:xfrm flipH="1">
              <a:off x="12188700" y="5328143"/>
              <a:ext cx="583394" cy="708121"/>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279" name="Rechte verbindingslijn 181">
              <a:extLst>
                <a:ext uri="{FF2B5EF4-FFF2-40B4-BE49-F238E27FC236}">
                  <a16:creationId xmlns:a16="http://schemas.microsoft.com/office/drawing/2014/main" id="{BB64DA20-98D0-D247-9468-5E75DB2E0EC3}"/>
                </a:ext>
              </a:extLst>
            </p:cNvPr>
            <p:cNvCxnSpPr>
              <a:cxnSpLocks/>
              <a:stCxn id="239" idx="9"/>
              <a:endCxn id="239" idx="10"/>
            </p:cNvCxnSpPr>
            <p:nvPr/>
          </p:nvCxnSpPr>
          <p:spPr>
            <a:xfrm flipV="1">
              <a:off x="12772094" y="4758589"/>
              <a:ext cx="547205" cy="569554"/>
            </a:xfrm>
            <a:prstGeom prst="line">
              <a:avLst/>
            </a:prstGeom>
            <a:ln w="50800">
              <a:solidFill>
                <a:srgbClr val="FFE303"/>
              </a:solidFill>
            </a:ln>
          </p:spPr>
          <p:style>
            <a:lnRef idx="1">
              <a:schemeClr val="accent1"/>
            </a:lnRef>
            <a:fillRef idx="0">
              <a:schemeClr val="accent1"/>
            </a:fillRef>
            <a:effectRef idx="0">
              <a:schemeClr val="accent1"/>
            </a:effectRef>
            <a:fontRef idx="minor">
              <a:schemeClr val="tx1"/>
            </a:fontRef>
          </p:style>
        </p:cxnSp>
        <p:cxnSp>
          <p:nvCxnSpPr>
            <p:cNvPr id="280" name="Rechte verbindingslijn 185">
              <a:extLst>
                <a:ext uri="{FF2B5EF4-FFF2-40B4-BE49-F238E27FC236}">
                  <a16:creationId xmlns:a16="http://schemas.microsoft.com/office/drawing/2014/main" id="{B8C56ED7-AF2D-4340-BD61-78EE669D6D7A}"/>
                </a:ext>
              </a:extLst>
            </p:cNvPr>
            <p:cNvCxnSpPr>
              <a:cxnSpLocks/>
              <a:stCxn id="240" idx="9"/>
            </p:cNvCxnSpPr>
            <p:nvPr/>
          </p:nvCxnSpPr>
          <p:spPr>
            <a:xfrm flipH="1">
              <a:off x="12593242" y="5491828"/>
              <a:ext cx="471238" cy="575201"/>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281" name="Rechte verbindingslijn 187">
              <a:extLst>
                <a:ext uri="{FF2B5EF4-FFF2-40B4-BE49-F238E27FC236}">
                  <a16:creationId xmlns:a16="http://schemas.microsoft.com/office/drawing/2014/main" id="{A536C427-CD57-CA40-B71C-A400728D71D4}"/>
                </a:ext>
              </a:extLst>
            </p:cNvPr>
            <p:cNvCxnSpPr>
              <a:cxnSpLocks/>
              <a:stCxn id="240" idx="10"/>
            </p:cNvCxnSpPr>
            <p:nvPr/>
          </p:nvCxnSpPr>
          <p:spPr>
            <a:xfrm flipH="1">
              <a:off x="13055020" y="5058285"/>
              <a:ext cx="425990" cy="417671"/>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282" name="Rechte verbindingslijn 189">
              <a:extLst>
                <a:ext uri="{FF2B5EF4-FFF2-40B4-BE49-F238E27FC236}">
                  <a16:creationId xmlns:a16="http://schemas.microsoft.com/office/drawing/2014/main" id="{E85BF419-DA1E-C749-84C0-7D4D7DEED65E}"/>
                </a:ext>
              </a:extLst>
            </p:cNvPr>
            <p:cNvCxnSpPr>
              <a:cxnSpLocks/>
              <a:stCxn id="241" idx="11"/>
            </p:cNvCxnSpPr>
            <p:nvPr/>
          </p:nvCxnSpPr>
          <p:spPr>
            <a:xfrm flipH="1" flipV="1">
              <a:off x="13481010" y="5058505"/>
              <a:ext cx="583280" cy="161866"/>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283" name="Rechte verbindingslijn 191">
              <a:extLst>
                <a:ext uri="{FF2B5EF4-FFF2-40B4-BE49-F238E27FC236}">
                  <a16:creationId xmlns:a16="http://schemas.microsoft.com/office/drawing/2014/main" id="{998E584C-73E5-D745-A77D-246A1ACD16BE}"/>
                </a:ext>
              </a:extLst>
            </p:cNvPr>
            <p:cNvCxnSpPr>
              <a:cxnSpLocks/>
              <a:stCxn id="240" idx="0"/>
            </p:cNvCxnSpPr>
            <p:nvPr/>
          </p:nvCxnSpPr>
          <p:spPr>
            <a:xfrm flipH="1">
              <a:off x="14067014" y="5041126"/>
              <a:ext cx="573754" cy="182066"/>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284" name="Rechte verbindingslijn 193">
              <a:extLst>
                <a:ext uri="{FF2B5EF4-FFF2-40B4-BE49-F238E27FC236}">
                  <a16:creationId xmlns:a16="http://schemas.microsoft.com/office/drawing/2014/main" id="{EE1ADFAB-9336-2446-B568-D93C156B0F8F}"/>
                </a:ext>
              </a:extLst>
            </p:cNvPr>
            <p:cNvCxnSpPr>
              <a:cxnSpLocks/>
              <a:stCxn id="240" idx="1"/>
            </p:cNvCxnSpPr>
            <p:nvPr/>
          </p:nvCxnSpPr>
          <p:spPr>
            <a:xfrm flipH="1" flipV="1">
              <a:off x="14615625" y="5069108"/>
              <a:ext cx="457584" cy="392946"/>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285" name="Rechte verbindingslijn 195">
              <a:extLst>
                <a:ext uri="{FF2B5EF4-FFF2-40B4-BE49-F238E27FC236}">
                  <a16:creationId xmlns:a16="http://schemas.microsoft.com/office/drawing/2014/main" id="{1ADA36AE-E7C9-AB45-BEE2-00AA2989D9E8}"/>
                </a:ext>
              </a:extLst>
            </p:cNvPr>
            <p:cNvCxnSpPr>
              <a:cxnSpLocks/>
              <a:stCxn id="240" idx="2"/>
            </p:cNvCxnSpPr>
            <p:nvPr/>
          </p:nvCxnSpPr>
          <p:spPr>
            <a:xfrm flipH="1" flipV="1">
              <a:off x="15050312" y="5458746"/>
              <a:ext cx="189124" cy="584670"/>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286" name="Rechte verbindingslijn 197">
              <a:extLst>
                <a:ext uri="{FF2B5EF4-FFF2-40B4-BE49-F238E27FC236}">
                  <a16:creationId xmlns:a16="http://schemas.microsoft.com/office/drawing/2014/main" id="{1DC6E368-261E-F442-AA12-AF887E54EDD3}"/>
                </a:ext>
              </a:extLst>
            </p:cNvPr>
            <p:cNvCxnSpPr>
              <a:cxnSpLocks/>
              <a:stCxn id="240" idx="3"/>
            </p:cNvCxnSpPr>
            <p:nvPr/>
          </p:nvCxnSpPr>
          <p:spPr>
            <a:xfrm flipV="1">
              <a:off x="15094876" y="6005012"/>
              <a:ext cx="130986" cy="624312"/>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287" name="Rechte verbindingslijn 199">
              <a:extLst>
                <a:ext uri="{FF2B5EF4-FFF2-40B4-BE49-F238E27FC236}">
                  <a16:creationId xmlns:a16="http://schemas.microsoft.com/office/drawing/2014/main" id="{AE8EC602-C268-7F49-930A-71CFF3E9E5D5}"/>
                </a:ext>
              </a:extLst>
            </p:cNvPr>
            <p:cNvCxnSpPr>
              <a:cxnSpLocks/>
              <a:stCxn id="240" idx="4"/>
            </p:cNvCxnSpPr>
            <p:nvPr/>
          </p:nvCxnSpPr>
          <p:spPr>
            <a:xfrm flipV="1">
              <a:off x="14678346" y="6590971"/>
              <a:ext cx="427615" cy="471896"/>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288" name="Rechte verbindingslijn 201">
              <a:extLst>
                <a:ext uri="{FF2B5EF4-FFF2-40B4-BE49-F238E27FC236}">
                  <a16:creationId xmlns:a16="http://schemas.microsoft.com/office/drawing/2014/main" id="{7700C916-821C-7949-9E3B-5BF26F02CC6D}"/>
                </a:ext>
              </a:extLst>
            </p:cNvPr>
            <p:cNvCxnSpPr>
              <a:cxnSpLocks/>
              <a:stCxn id="241" idx="5"/>
            </p:cNvCxnSpPr>
            <p:nvPr/>
          </p:nvCxnSpPr>
          <p:spPr>
            <a:xfrm>
              <a:off x="14095066" y="6878453"/>
              <a:ext cx="608352" cy="148210"/>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289" name="Rechte verbindingslijn 203">
              <a:extLst>
                <a:ext uri="{FF2B5EF4-FFF2-40B4-BE49-F238E27FC236}">
                  <a16:creationId xmlns:a16="http://schemas.microsoft.com/office/drawing/2014/main" id="{7A3E3FD3-7864-1647-BFD6-C888AA93574D}"/>
                </a:ext>
              </a:extLst>
            </p:cNvPr>
            <p:cNvCxnSpPr>
              <a:cxnSpLocks/>
              <a:stCxn id="240" idx="6"/>
            </p:cNvCxnSpPr>
            <p:nvPr/>
          </p:nvCxnSpPr>
          <p:spPr>
            <a:xfrm flipV="1">
              <a:off x="13518588" y="6880730"/>
              <a:ext cx="572829" cy="199296"/>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290" name="Rechte verbindingslijn 205">
              <a:extLst>
                <a:ext uri="{FF2B5EF4-FFF2-40B4-BE49-F238E27FC236}">
                  <a16:creationId xmlns:a16="http://schemas.microsoft.com/office/drawing/2014/main" id="{5F017399-73D7-AA41-AA70-23E9EFC9281B}"/>
                </a:ext>
              </a:extLst>
            </p:cNvPr>
            <p:cNvCxnSpPr>
              <a:cxnSpLocks/>
              <a:stCxn id="241" idx="7"/>
            </p:cNvCxnSpPr>
            <p:nvPr/>
          </p:nvCxnSpPr>
          <p:spPr>
            <a:xfrm>
              <a:off x="13374033" y="6474505"/>
              <a:ext cx="159953" cy="607103"/>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291" name="Rechte verbindingslijn 208">
              <a:extLst>
                <a:ext uri="{FF2B5EF4-FFF2-40B4-BE49-F238E27FC236}">
                  <a16:creationId xmlns:a16="http://schemas.microsoft.com/office/drawing/2014/main" id="{314DA875-8038-9740-92D6-CEEB1E85DF4D}"/>
                </a:ext>
              </a:extLst>
            </p:cNvPr>
            <p:cNvCxnSpPr>
              <a:cxnSpLocks/>
              <a:stCxn id="239" idx="8"/>
            </p:cNvCxnSpPr>
            <p:nvPr/>
          </p:nvCxnSpPr>
          <p:spPr>
            <a:xfrm>
              <a:off x="12582181" y="6097867"/>
              <a:ext cx="794391" cy="392628"/>
            </a:xfrm>
            <a:prstGeom prst="line">
              <a:avLst/>
            </a:prstGeom>
            <a:ln w="50800">
              <a:solidFill>
                <a:srgbClr val="01288D"/>
              </a:solidFill>
            </a:ln>
          </p:spPr>
          <p:style>
            <a:lnRef idx="1">
              <a:schemeClr val="accent1"/>
            </a:lnRef>
            <a:fillRef idx="0">
              <a:schemeClr val="accent1"/>
            </a:fillRef>
            <a:effectRef idx="0">
              <a:schemeClr val="accent1"/>
            </a:effectRef>
            <a:fontRef idx="minor">
              <a:schemeClr val="tx1"/>
            </a:fontRef>
          </p:style>
        </p:cxnSp>
        <p:cxnSp>
          <p:nvCxnSpPr>
            <p:cNvPr id="292" name="Rechte verbindingslijn 210">
              <a:extLst>
                <a:ext uri="{FF2B5EF4-FFF2-40B4-BE49-F238E27FC236}">
                  <a16:creationId xmlns:a16="http://schemas.microsoft.com/office/drawing/2014/main" id="{74A28980-1212-0B41-B571-53C490809383}"/>
                </a:ext>
              </a:extLst>
            </p:cNvPr>
            <p:cNvCxnSpPr>
              <a:cxnSpLocks/>
              <a:stCxn id="240" idx="11"/>
              <a:endCxn id="240" idx="10"/>
            </p:cNvCxnSpPr>
            <p:nvPr/>
          </p:nvCxnSpPr>
          <p:spPr>
            <a:xfrm flipH="1">
              <a:off x="13481010" y="4893306"/>
              <a:ext cx="577002" cy="164979"/>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293" name="Rechte verbindingslijn 213">
              <a:extLst>
                <a:ext uri="{FF2B5EF4-FFF2-40B4-BE49-F238E27FC236}">
                  <a16:creationId xmlns:a16="http://schemas.microsoft.com/office/drawing/2014/main" id="{98A30182-C614-6848-A090-E2FC54102F43}"/>
                </a:ext>
              </a:extLst>
            </p:cNvPr>
            <p:cNvCxnSpPr>
              <a:cxnSpLocks/>
              <a:stCxn id="240" idx="0"/>
            </p:cNvCxnSpPr>
            <p:nvPr/>
          </p:nvCxnSpPr>
          <p:spPr>
            <a:xfrm flipH="1" flipV="1">
              <a:off x="14076780" y="4914500"/>
              <a:ext cx="563988" cy="126626"/>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294" name="Rechte verbindingslijn 215">
              <a:extLst>
                <a:ext uri="{FF2B5EF4-FFF2-40B4-BE49-F238E27FC236}">
                  <a16:creationId xmlns:a16="http://schemas.microsoft.com/office/drawing/2014/main" id="{D04E6A1B-F7A2-1B4C-9451-BFF8EB15DD6D}"/>
                </a:ext>
              </a:extLst>
            </p:cNvPr>
            <p:cNvCxnSpPr>
              <a:cxnSpLocks/>
              <a:endCxn id="240" idx="7"/>
            </p:cNvCxnSpPr>
            <p:nvPr/>
          </p:nvCxnSpPr>
          <p:spPr>
            <a:xfrm flipH="1" flipV="1">
              <a:off x="13086147" y="6659098"/>
              <a:ext cx="1015128" cy="227080"/>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295" name="Rechte verbindingslijn 217">
              <a:extLst>
                <a:ext uri="{FF2B5EF4-FFF2-40B4-BE49-F238E27FC236}">
                  <a16:creationId xmlns:a16="http://schemas.microsoft.com/office/drawing/2014/main" id="{50857D88-58EF-2040-9A28-8B35B3122C31}"/>
                </a:ext>
              </a:extLst>
            </p:cNvPr>
            <p:cNvCxnSpPr>
              <a:cxnSpLocks/>
              <a:stCxn id="240" idx="8"/>
            </p:cNvCxnSpPr>
            <p:nvPr/>
          </p:nvCxnSpPr>
          <p:spPr>
            <a:xfrm>
              <a:off x="12919920" y="6077736"/>
              <a:ext cx="183750" cy="585506"/>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296" name="Rechte verbindingslijn 219">
              <a:extLst>
                <a:ext uri="{FF2B5EF4-FFF2-40B4-BE49-F238E27FC236}">
                  <a16:creationId xmlns:a16="http://schemas.microsoft.com/office/drawing/2014/main" id="{7E128EDA-82E4-EE4E-99C8-F23DD4787953}"/>
                </a:ext>
              </a:extLst>
            </p:cNvPr>
            <p:cNvCxnSpPr>
              <a:cxnSpLocks/>
              <a:stCxn id="241" idx="9"/>
              <a:endCxn id="240" idx="8"/>
            </p:cNvCxnSpPr>
            <p:nvPr/>
          </p:nvCxnSpPr>
          <p:spPr>
            <a:xfrm flipH="1">
              <a:off x="12919920" y="5645464"/>
              <a:ext cx="438725" cy="432272"/>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297" name="Rechte verbindingslijn 224">
              <a:extLst>
                <a:ext uri="{FF2B5EF4-FFF2-40B4-BE49-F238E27FC236}">
                  <a16:creationId xmlns:a16="http://schemas.microsoft.com/office/drawing/2014/main" id="{915A39E9-B5DA-2F4A-9454-2024ACF08D06}"/>
                </a:ext>
              </a:extLst>
            </p:cNvPr>
            <p:cNvCxnSpPr>
              <a:cxnSpLocks/>
              <a:stCxn id="240" idx="10"/>
              <a:endCxn id="241" idx="9"/>
            </p:cNvCxnSpPr>
            <p:nvPr/>
          </p:nvCxnSpPr>
          <p:spPr>
            <a:xfrm flipH="1">
              <a:off x="13358645" y="5058285"/>
              <a:ext cx="122365" cy="587179"/>
            </a:xfrm>
            <a:prstGeom prst="line">
              <a:avLst/>
            </a:prstGeom>
            <a:ln w="50800">
              <a:solidFill>
                <a:srgbClr val="15206A"/>
              </a:solidFill>
            </a:ln>
          </p:spPr>
          <p:style>
            <a:lnRef idx="1">
              <a:schemeClr val="accent1"/>
            </a:lnRef>
            <a:fillRef idx="0">
              <a:schemeClr val="accent1"/>
            </a:fillRef>
            <a:effectRef idx="0">
              <a:schemeClr val="accent1"/>
            </a:effectRef>
            <a:fontRef idx="minor">
              <a:schemeClr val="tx1"/>
            </a:fontRef>
          </p:style>
        </p:cxnSp>
        <p:cxnSp>
          <p:nvCxnSpPr>
            <p:cNvPr id="298" name="Rechte verbindingslijn 228">
              <a:extLst>
                <a:ext uri="{FF2B5EF4-FFF2-40B4-BE49-F238E27FC236}">
                  <a16:creationId xmlns:a16="http://schemas.microsoft.com/office/drawing/2014/main" id="{0934AE55-CD27-7246-A0C6-433E21591427}"/>
                </a:ext>
              </a:extLst>
            </p:cNvPr>
            <p:cNvCxnSpPr>
              <a:cxnSpLocks/>
              <a:stCxn id="241" idx="0"/>
            </p:cNvCxnSpPr>
            <p:nvPr/>
          </p:nvCxnSpPr>
          <p:spPr>
            <a:xfrm flipH="1" flipV="1">
              <a:off x="14069524" y="5261958"/>
              <a:ext cx="408662" cy="63400"/>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299" name="Rechte verbindingslijn 230">
              <a:extLst>
                <a:ext uri="{FF2B5EF4-FFF2-40B4-BE49-F238E27FC236}">
                  <a16:creationId xmlns:a16="http://schemas.microsoft.com/office/drawing/2014/main" id="{A61F3712-4AE5-2F4A-BDA6-4C8A0795715B}"/>
                </a:ext>
              </a:extLst>
            </p:cNvPr>
            <p:cNvCxnSpPr>
              <a:cxnSpLocks/>
              <a:stCxn id="240" idx="1"/>
            </p:cNvCxnSpPr>
            <p:nvPr/>
          </p:nvCxnSpPr>
          <p:spPr>
            <a:xfrm flipH="1" flipV="1">
              <a:off x="14469331" y="5327290"/>
              <a:ext cx="603878" cy="134764"/>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300" name="Rechte verbindingslijn 232">
              <a:extLst>
                <a:ext uri="{FF2B5EF4-FFF2-40B4-BE49-F238E27FC236}">
                  <a16:creationId xmlns:a16="http://schemas.microsoft.com/office/drawing/2014/main" id="{DF53FA41-229D-7549-B6EE-9A2697D9D981}"/>
                </a:ext>
              </a:extLst>
            </p:cNvPr>
            <p:cNvCxnSpPr>
              <a:cxnSpLocks/>
              <a:stCxn id="241" idx="2"/>
              <a:endCxn id="240" idx="1"/>
            </p:cNvCxnSpPr>
            <p:nvPr/>
          </p:nvCxnSpPr>
          <p:spPr>
            <a:xfrm flipV="1">
              <a:off x="14903384" y="5462054"/>
              <a:ext cx="169825" cy="575170"/>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301" name="Rechte verbindingslijn 234">
              <a:extLst>
                <a:ext uri="{FF2B5EF4-FFF2-40B4-BE49-F238E27FC236}">
                  <a16:creationId xmlns:a16="http://schemas.microsoft.com/office/drawing/2014/main" id="{52F7A114-A5B9-4542-BC86-0DCFAB08DCAA}"/>
                </a:ext>
              </a:extLst>
            </p:cNvPr>
            <p:cNvCxnSpPr>
              <a:cxnSpLocks/>
              <a:stCxn id="241" idx="3"/>
              <a:endCxn id="241" idx="2"/>
            </p:cNvCxnSpPr>
            <p:nvPr/>
          </p:nvCxnSpPr>
          <p:spPr>
            <a:xfrm flipV="1">
              <a:off x="14800711" y="6037224"/>
              <a:ext cx="102673" cy="416136"/>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302" name="Rechte verbindingslijn 236">
              <a:extLst>
                <a:ext uri="{FF2B5EF4-FFF2-40B4-BE49-F238E27FC236}">
                  <a16:creationId xmlns:a16="http://schemas.microsoft.com/office/drawing/2014/main" id="{028B816B-0CF7-0C40-B229-A50761249ED4}"/>
                </a:ext>
              </a:extLst>
            </p:cNvPr>
            <p:cNvCxnSpPr>
              <a:cxnSpLocks/>
              <a:stCxn id="240" idx="4"/>
            </p:cNvCxnSpPr>
            <p:nvPr/>
          </p:nvCxnSpPr>
          <p:spPr>
            <a:xfrm flipV="1">
              <a:off x="14678346" y="6443609"/>
              <a:ext cx="116817" cy="619258"/>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303" name="Rechte verbindingslijn 243">
              <a:extLst>
                <a:ext uri="{FF2B5EF4-FFF2-40B4-BE49-F238E27FC236}">
                  <a16:creationId xmlns:a16="http://schemas.microsoft.com/office/drawing/2014/main" id="{43BE3F42-0F1E-BF4F-B29F-B2047D1E8F4D}"/>
                </a:ext>
              </a:extLst>
            </p:cNvPr>
            <p:cNvCxnSpPr>
              <a:cxnSpLocks/>
              <a:stCxn id="240" idx="4"/>
              <a:endCxn id="242" idx="5"/>
            </p:cNvCxnSpPr>
            <p:nvPr/>
          </p:nvCxnSpPr>
          <p:spPr>
            <a:xfrm flipH="1" flipV="1">
              <a:off x="14092761" y="6556032"/>
              <a:ext cx="585585" cy="506835"/>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304" name="Rechte verbindingslijn 246">
              <a:extLst>
                <a:ext uri="{FF2B5EF4-FFF2-40B4-BE49-F238E27FC236}">
                  <a16:creationId xmlns:a16="http://schemas.microsoft.com/office/drawing/2014/main" id="{BF6CD551-190F-9E40-9031-124D887A760B}"/>
                </a:ext>
              </a:extLst>
            </p:cNvPr>
            <p:cNvCxnSpPr>
              <a:cxnSpLocks/>
              <a:endCxn id="242" idx="6"/>
            </p:cNvCxnSpPr>
            <p:nvPr/>
          </p:nvCxnSpPr>
          <p:spPr>
            <a:xfrm flipH="1" flipV="1">
              <a:off x="13842753" y="6489290"/>
              <a:ext cx="255082" cy="77140"/>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305" name="Rechte verbindingslijn 248">
              <a:extLst>
                <a:ext uri="{FF2B5EF4-FFF2-40B4-BE49-F238E27FC236}">
                  <a16:creationId xmlns:a16="http://schemas.microsoft.com/office/drawing/2014/main" id="{EE30FC92-141A-FA49-AD93-79DD0E85D38D}"/>
                </a:ext>
              </a:extLst>
            </p:cNvPr>
            <p:cNvCxnSpPr>
              <a:cxnSpLocks/>
              <a:endCxn id="242" idx="7"/>
            </p:cNvCxnSpPr>
            <p:nvPr/>
          </p:nvCxnSpPr>
          <p:spPr>
            <a:xfrm flipH="1" flipV="1">
              <a:off x="13656217" y="6303237"/>
              <a:ext cx="199494" cy="181522"/>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306" name="Rechte verbindingslijn 250">
              <a:extLst>
                <a:ext uri="{FF2B5EF4-FFF2-40B4-BE49-F238E27FC236}">
                  <a16:creationId xmlns:a16="http://schemas.microsoft.com/office/drawing/2014/main" id="{1A109C50-E303-7C42-A873-818A9E65E3A0}"/>
                </a:ext>
              </a:extLst>
            </p:cNvPr>
            <p:cNvCxnSpPr>
              <a:cxnSpLocks/>
              <a:stCxn id="241" idx="8"/>
              <a:endCxn id="242" idx="7"/>
            </p:cNvCxnSpPr>
            <p:nvPr/>
          </p:nvCxnSpPr>
          <p:spPr>
            <a:xfrm>
              <a:off x="13255972" y="6061600"/>
              <a:ext cx="400245" cy="241637"/>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307" name="Rechte verbindingslijn 253">
              <a:extLst>
                <a:ext uri="{FF2B5EF4-FFF2-40B4-BE49-F238E27FC236}">
                  <a16:creationId xmlns:a16="http://schemas.microsoft.com/office/drawing/2014/main" id="{912A72B5-18B3-2446-A6A9-A25261C1A0A5}"/>
                </a:ext>
              </a:extLst>
            </p:cNvPr>
            <p:cNvCxnSpPr>
              <a:cxnSpLocks/>
              <a:stCxn id="241" idx="8"/>
              <a:endCxn id="241" idx="9"/>
            </p:cNvCxnSpPr>
            <p:nvPr/>
          </p:nvCxnSpPr>
          <p:spPr>
            <a:xfrm flipV="1">
              <a:off x="13255972" y="5645464"/>
              <a:ext cx="102673" cy="416136"/>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cxnSp>
          <p:nvCxnSpPr>
            <p:cNvPr id="308" name="Rechte verbindingslijn 256">
              <a:extLst>
                <a:ext uri="{FF2B5EF4-FFF2-40B4-BE49-F238E27FC236}">
                  <a16:creationId xmlns:a16="http://schemas.microsoft.com/office/drawing/2014/main" id="{95451647-3F67-DA4C-9ADF-8410A141EB1D}"/>
                </a:ext>
              </a:extLst>
            </p:cNvPr>
            <p:cNvCxnSpPr>
              <a:cxnSpLocks/>
              <a:endCxn id="241" idx="10"/>
            </p:cNvCxnSpPr>
            <p:nvPr/>
          </p:nvCxnSpPr>
          <p:spPr>
            <a:xfrm flipV="1">
              <a:off x="13358099" y="5337546"/>
              <a:ext cx="296381" cy="332576"/>
            </a:xfrm>
            <a:prstGeom prst="line">
              <a:avLst/>
            </a:prstGeom>
            <a:ln w="50800">
              <a:solidFill>
                <a:srgbClr val="FEA405"/>
              </a:solidFill>
            </a:ln>
          </p:spPr>
          <p:style>
            <a:lnRef idx="1">
              <a:schemeClr val="accent1"/>
            </a:lnRef>
            <a:fillRef idx="0">
              <a:schemeClr val="accent1"/>
            </a:fillRef>
            <a:effectRef idx="0">
              <a:schemeClr val="accent1"/>
            </a:effectRef>
            <a:fontRef idx="minor">
              <a:schemeClr val="tx1"/>
            </a:fontRef>
          </p:style>
        </p:cxnSp>
        <p:cxnSp>
          <p:nvCxnSpPr>
            <p:cNvPr id="309" name="Rechte verbindingslijn 258">
              <a:extLst>
                <a:ext uri="{FF2B5EF4-FFF2-40B4-BE49-F238E27FC236}">
                  <a16:creationId xmlns:a16="http://schemas.microsoft.com/office/drawing/2014/main" id="{EAEC4FB0-B3F9-F44A-9690-A665C8DB0C40}"/>
                </a:ext>
              </a:extLst>
            </p:cNvPr>
            <p:cNvCxnSpPr>
              <a:cxnSpLocks/>
              <a:endCxn id="241" idx="11"/>
            </p:cNvCxnSpPr>
            <p:nvPr/>
          </p:nvCxnSpPr>
          <p:spPr>
            <a:xfrm flipV="1">
              <a:off x="13671761" y="5220371"/>
              <a:ext cx="392529" cy="120280"/>
            </a:xfrm>
            <a:prstGeom prst="line">
              <a:avLst/>
            </a:prstGeom>
            <a:ln w="50800">
              <a:solidFill>
                <a:srgbClr val="FDA405"/>
              </a:solidFill>
            </a:ln>
          </p:spPr>
          <p:style>
            <a:lnRef idx="1">
              <a:schemeClr val="accent1"/>
            </a:lnRef>
            <a:fillRef idx="0">
              <a:schemeClr val="accent1"/>
            </a:fillRef>
            <a:effectRef idx="0">
              <a:schemeClr val="accent1"/>
            </a:effectRef>
            <a:fontRef idx="minor">
              <a:schemeClr val="tx1"/>
            </a:fontRef>
          </p:style>
        </p:cxnSp>
        <p:sp>
          <p:nvSpPr>
            <p:cNvPr id="310" name="object 57">
              <a:extLst>
                <a:ext uri="{FF2B5EF4-FFF2-40B4-BE49-F238E27FC236}">
                  <a16:creationId xmlns:a16="http://schemas.microsoft.com/office/drawing/2014/main" id="{A7A26D13-DDE2-324E-8727-AF4DC6A60526}"/>
                </a:ext>
              </a:extLst>
            </p:cNvPr>
            <p:cNvSpPr/>
            <p:nvPr/>
          </p:nvSpPr>
          <p:spPr>
            <a:xfrm>
              <a:off x="13905259" y="2801896"/>
              <a:ext cx="252095" cy="252095"/>
            </a:xfrm>
            <a:custGeom>
              <a:avLst/>
              <a:gdLst/>
              <a:ahLst/>
              <a:cxnLst/>
              <a:rect l="l" t="t" r="r" b="b"/>
              <a:pathLst>
                <a:path w="252095" h="252095">
                  <a:moveTo>
                    <a:pt x="125523" y="0"/>
                  </a:moveTo>
                  <a:lnTo>
                    <a:pt x="83182" y="7401"/>
                  </a:lnTo>
                  <a:lnTo>
                    <a:pt x="47007" y="27738"/>
                  </a:lnTo>
                  <a:lnTo>
                    <a:pt x="19537" y="58481"/>
                  </a:lnTo>
                  <a:lnTo>
                    <a:pt x="3314" y="97102"/>
                  </a:lnTo>
                  <a:lnTo>
                    <a:pt x="0" y="125977"/>
                  </a:lnTo>
                  <a:lnTo>
                    <a:pt x="866" y="140626"/>
                  </a:lnTo>
                  <a:lnTo>
                    <a:pt x="12844" y="181216"/>
                  </a:lnTo>
                  <a:lnTo>
                    <a:pt x="36920" y="214791"/>
                  </a:lnTo>
                  <a:lnTo>
                    <a:pt x="70555" y="238809"/>
                  </a:lnTo>
                  <a:lnTo>
                    <a:pt x="111215" y="250728"/>
                  </a:lnTo>
                  <a:lnTo>
                    <a:pt x="125891" y="251573"/>
                  </a:lnTo>
                  <a:lnTo>
                    <a:pt x="140549" y="250715"/>
                  </a:lnTo>
                  <a:lnTo>
                    <a:pt x="181164" y="238756"/>
                  </a:lnTo>
                  <a:lnTo>
                    <a:pt x="214763" y="214694"/>
                  </a:lnTo>
                  <a:lnTo>
                    <a:pt x="238799" y="181076"/>
                  </a:lnTo>
                  <a:lnTo>
                    <a:pt x="250727" y="140447"/>
                  </a:lnTo>
                  <a:lnTo>
                    <a:pt x="251572" y="125464"/>
                  </a:lnTo>
                  <a:lnTo>
                    <a:pt x="250692" y="110827"/>
                  </a:lnTo>
                  <a:lnTo>
                    <a:pt x="238685" y="70277"/>
                  </a:lnTo>
                  <a:lnTo>
                    <a:pt x="214590" y="36738"/>
                  </a:lnTo>
                  <a:lnTo>
                    <a:pt x="180928" y="12748"/>
                  </a:lnTo>
                  <a:lnTo>
                    <a:pt x="140221" y="843"/>
                  </a:lnTo>
                  <a:lnTo>
                    <a:pt x="125523" y="0"/>
                  </a:lnTo>
                  <a:close/>
                </a:path>
              </a:pathLst>
            </a:custGeom>
            <a:solidFill>
              <a:srgbClr val="182736"/>
            </a:solidFill>
          </p:spPr>
          <p:txBody>
            <a:bodyPr wrap="square" lIns="0" tIns="0" rIns="0" bIns="0" rtlCol="0"/>
            <a:lstStyle/>
            <a:p>
              <a:endParaRPr/>
            </a:p>
          </p:txBody>
        </p:sp>
        <p:sp>
          <p:nvSpPr>
            <p:cNvPr id="311" name="object 70">
              <a:extLst>
                <a:ext uri="{FF2B5EF4-FFF2-40B4-BE49-F238E27FC236}">
                  <a16:creationId xmlns:a16="http://schemas.microsoft.com/office/drawing/2014/main" id="{79A9865B-4026-414F-8D61-E87DCAED8114}"/>
                </a:ext>
              </a:extLst>
            </p:cNvPr>
            <p:cNvSpPr txBox="1"/>
            <p:nvPr/>
          </p:nvSpPr>
          <p:spPr>
            <a:xfrm>
              <a:off x="13952131" y="2847920"/>
              <a:ext cx="145704" cy="146194"/>
            </a:xfrm>
            <a:prstGeom prst="rect">
              <a:avLst/>
            </a:prstGeom>
          </p:spPr>
          <p:txBody>
            <a:bodyPr vert="horz" wrap="square" lIns="0" tIns="0" rIns="0" bIns="0" rtlCol="0">
              <a:spAutoFit/>
            </a:bodyPr>
            <a:lstStyle/>
            <a:p>
              <a:pPr marL="12700">
                <a:lnSpc>
                  <a:spcPct val="100000"/>
                </a:lnSpc>
              </a:pPr>
              <a:r>
                <a:rPr sz="950" b="1" spc="-85" dirty="0">
                  <a:solidFill>
                    <a:srgbClr val="FFFFFF"/>
                  </a:solidFill>
                  <a:latin typeface="DINPro" panose="020B0504020101020102" pitchFamily="34" charset="0"/>
                  <a:cs typeface="DINPro" panose="020B0504020101020102" pitchFamily="34" charset="0"/>
                </a:rPr>
                <a:t>1</a:t>
              </a:r>
              <a:r>
                <a:rPr sz="950" b="1" spc="10" dirty="0">
                  <a:solidFill>
                    <a:srgbClr val="FFFFFF"/>
                  </a:solidFill>
                  <a:latin typeface="DINPro" panose="020B0504020101020102" pitchFamily="34" charset="0"/>
                  <a:cs typeface="DINPro" panose="020B0504020101020102" pitchFamily="34" charset="0"/>
                </a:rPr>
                <a:t>0</a:t>
              </a:r>
              <a:endParaRPr sz="950" dirty="0">
                <a:latin typeface="DINPro" panose="020B0504020101020102" pitchFamily="34" charset="0"/>
                <a:cs typeface="DINPro" panose="020B0504020101020102" pitchFamily="34" charset="0"/>
              </a:endParaRPr>
            </a:p>
          </p:txBody>
        </p:sp>
        <p:sp>
          <p:nvSpPr>
            <p:cNvPr id="312" name="object 57">
              <a:extLst>
                <a:ext uri="{FF2B5EF4-FFF2-40B4-BE49-F238E27FC236}">
                  <a16:creationId xmlns:a16="http://schemas.microsoft.com/office/drawing/2014/main" id="{60946847-E9FB-A047-AF41-FBE552C5C758}"/>
                </a:ext>
              </a:extLst>
            </p:cNvPr>
            <p:cNvSpPr/>
            <p:nvPr/>
          </p:nvSpPr>
          <p:spPr>
            <a:xfrm>
              <a:off x="13945600" y="4012132"/>
              <a:ext cx="252095" cy="252095"/>
            </a:xfrm>
            <a:custGeom>
              <a:avLst/>
              <a:gdLst/>
              <a:ahLst/>
              <a:cxnLst/>
              <a:rect l="l" t="t" r="r" b="b"/>
              <a:pathLst>
                <a:path w="252095" h="252095">
                  <a:moveTo>
                    <a:pt x="125523" y="0"/>
                  </a:moveTo>
                  <a:lnTo>
                    <a:pt x="83182" y="7401"/>
                  </a:lnTo>
                  <a:lnTo>
                    <a:pt x="47007" y="27738"/>
                  </a:lnTo>
                  <a:lnTo>
                    <a:pt x="19537" y="58481"/>
                  </a:lnTo>
                  <a:lnTo>
                    <a:pt x="3314" y="97102"/>
                  </a:lnTo>
                  <a:lnTo>
                    <a:pt x="0" y="125977"/>
                  </a:lnTo>
                  <a:lnTo>
                    <a:pt x="866" y="140626"/>
                  </a:lnTo>
                  <a:lnTo>
                    <a:pt x="12844" y="181216"/>
                  </a:lnTo>
                  <a:lnTo>
                    <a:pt x="36920" y="214791"/>
                  </a:lnTo>
                  <a:lnTo>
                    <a:pt x="70555" y="238809"/>
                  </a:lnTo>
                  <a:lnTo>
                    <a:pt x="111215" y="250728"/>
                  </a:lnTo>
                  <a:lnTo>
                    <a:pt x="125891" y="251573"/>
                  </a:lnTo>
                  <a:lnTo>
                    <a:pt x="140549" y="250715"/>
                  </a:lnTo>
                  <a:lnTo>
                    <a:pt x="181164" y="238756"/>
                  </a:lnTo>
                  <a:lnTo>
                    <a:pt x="214763" y="214694"/>
                  </a:lnTo>
                  <a:lnTo>
                    <a:pt x="238799" y="181076"/>
                  </a:lnTo>
                  <a:lnTo>
                    <a:pt x="250727" y="140447"/>
                  </a:lnTo>
                  <a:lnTo>
                    <a:pt x="251572" y="125464"/>
                  </a:lnTo>
                  <a:lnTo>
                    <a:pt x="250692" y="110827"/>
                  </a:lnTo>
                  <a:lnTo>
                    <a:pt x="238685" y="70277"/>
                  </a:lnTo>
                  <a:lnTo>
                    <a:pt x="214590" y="36738"/>
                  </a:lnTo>
                  <a:lnTo>
                    <a:pt x="180928" y="12748"/>
                  </a:lnTo>
                  <a:lnTo>
                    <a:pt x="140221" y="843"/>
                  </a:lnTo>
                  <a:lnTo>
                    <a:pt x="125523" y="0"/>
                  </a:lnTo>
                  <a:close/>
                </a:path>
              </a:pathLst>
            </a:custGeom>
            <a:solidFill>
              <a:srgbClr val="182736"/>
            </a:solidFill>
          </p:spPr>
          <p:txBody>
            <a:bodyPr wrap="square" lIns="0" tIns="0" rIns="0" bIns="0" rtlCol="0"/>
            <a:lstStyle/>
            <a:p>
              <a:endParaRPr/>
            </a:p>
          </p:txBody>
        </p:sp>
        <p:sp>
          <p:nvSpPr>
            <p:cNvPr id="313" name="object 70">
              <a:extLst>
                <a:ext uri="{FF2B5EF4-FFF2-40B4-BE49-F238E27FC236}">
                  <a16:creationId xmlns:a16="http://schemas.microsoft.com/office/drawing/2014/main" id="{7AA79E88-419E-6942-8A2E-3FEAC0021188}"/>
                </a:ext>
              </a:extLst>
            </p:cNvPr>
            <p:cNvSpPr txBox="1"/>
            <p:nvPr/>
          </p:nvSpPr>
          <p:spPr>
            <a:xfrm>
              <a:off x="13992472" y="4058156"/>
              <a:ext cx="145704" cy="146194"/>
            </a:xfrm>
            <a:prstGeom prst="rect">
              <a:avLst/>
            </a:prstGeom>
          </p:spPr>
          <p:txBody>
            <a:bodyPr vert="horz" wrap="square" lIns="0" tIns="0" rIns="0" bIns="0" rtlCol="0">
              <a:spAutoFit/>
            </a:bodyPr>
            <a:lstStyle/>
            <a:p>
              <a:pPr marL="12700" algn="ctr">
                <a:lnSpc>
                  <a:spcPct val="100000"/>
                </a:lnSpc>
              </a:pPr>
              <a:r>
                <a:rPr lang="nl-BE" sz="950" b="1" spc="-85" dirty="0">
                  <a:solidFill>
                    <a:srgbClr val="FFFFFF"/>
                  </a:solidFill>
                  <a:latin typeface="DINPro" panose="020B0504020101020102" pitchFamily="34" charset="0"/>
                  <a:cs typeface="DINPro" panose="020B0504020101020102" pitchFamily="34" charset="0"/>
                </a:rPr>
                <a:t>9</a:t>
              </a:r>
              <a:endParaRPr sz="950" dirty="0">
                <a:latin typeface="DINPro" panose="020B0504020101020102" pitchFamily="34" charset="0"/>
                <a:cs typeface="DINPro" panose="020B0504020101020102" pitchFamily="34" charset="0"/>
              </a:endParaRPr>
            </a:p>
          </p:txBody>
        </p:sp>
        <p:sp>
          <p:nvSpPr>
            <p:cNvPr id="314" name="object 57">
              <a:extLst>
                <a:ext uri="{FF2B5EF4-FFF2-40B4-BE49-F238E27FC236}">
                  <a16:creationId xmlns:a16="http://schemas.microsoft.com/office/drawing/2014/main" id="{72D96130-3EAC-2E47-A13A-3B109E91370F}"/>
                </a:ext>
              </a:extLst>
            </p:cNvPr>
            <p:cNvSpPr/>
            <p:nvPr/>
          </p:nvSpPr>
          <p:spPr>
            <a:xfrm>
              <a:off x="13952323" y="5094620"/>
              <a:ext cx="252095" cy="252095"/>
            </a:xfrm>
            <a:custGeom>
              <a:avLst/>
              <a:gdLst/>
              <a:ahLst/>
              <a:cxnLst/>
              <a:rect l="l" t="t" r="r" b="b"/>
              <a:pathLst>
                <a:path w="252095" h="252095">
                  <a:moveTo>
                    <a:pt x="125523" y="0"/>
                  </a:moveTo>
                  <a:lnTo>
                    <a:pt x="83182" y="7401"/>
                  </a:lnTo>
                  <a:lnTo>
                    <a:pt x="47007" y="27738"/>
                  </a:lnTo>
                  <a:lnTo>
                    <a:pt x="19537" y="58481"/>
                  </a:lnTo>
                  <a:lnTo>
                    <a:pt x="3314" y="97102"/>
                  </a:lnTo>
                  <a:lnTo>
                    <a:pt x="0" y="125977"/>
                  </a:lnTo>
                  <a:lnTo>
                    <a:pt x="866" y="140626"/>
                  </a:lnTo>
                  <a:lnTo>
                    <a:pt x="12844" y="181216"/>
                  </a:lnTo>
                  <a:lnTo>
                    <a:pt x="36920" y="214791"/>
                  </a:lnTo>
                  <a:lnTo>
                    <a:pt x="70555" y="238809"/>
                  </a:lnTo>
                  <a:lnTo>
                    <a:pt x="111215" y="250728"/>
                  </a:lnTo>
                  <a:lnTo>
                    <a:pt x="125891" y="251573"/>
                  </a:lnTo>
                  <a:lnTo>
                    <a:pt x="140549" y="250715"/>
                  </a:lnTo>
                  <a:lnTo>
                    <a:pt x="181164" y="238756"/>
                  </a:lnTo>
                  <a:lnTo>
                    <a:pt x="214763" y="214694"/>
                  </a:lnTo>
                  <a:lnTo>
                    <a:pt x="238799" y="181076"/>
                  </a:lnTo>
                  <a:lnTo>
                    <a:pt x="250727" y="140447"/>
                  </a:lnTo>
                  <a:lnTo>
                    <a:pt x="251572" y="125464"/>
                  </a:lnTo>
                  <a:lnTo>
                    <a:pt x="250692" y="110827"/>
                  </a:lnTo>
                  <a:lnTo>
                    <a:pt x="238685" y="70277"/>
                  </a:lnTo>
                  <a:lnTo>
                    <a:pt x="214590" y="36738"/>
                  </a:lnTo>
                  <a:lnTo>
                    <a:pt x="180928" y="12748"/>
                  </a:lnTo>
                  <a:lnTo>
                    <a:pt x="140221" y="843"/>
                  </a:lnTo>
                  <a:lnTo>
                    <a:pt x="125523" y="0"/>
                  </a:lnTo>
                  <a:close/>
                </a:path>
              </a:pathLst>
            </a:custGeom>
            <a:solidFill>
              <a:srgbClr val="182736"/>
            </a:solidFill>
          </p:spPr>
          <p:txBody>
            <a:bodyPr wrap="square" lIns="0" tIns="0" rIns="0" bIns="0" rtlCol="0"/>
            <a:lstStyle/>
            <a:p>
              <a:endParaRPr/>
            </a:p>
          </p:txBody>
        </p:sp>
        <p:sp>
          <p:nvSpPr>
            <p:cNvPr id="315" name="object 70">
              <a:extLst>
                <a:ext uri="{FF2B5EF4-FFF2-40B4-BE49-F238E27FC236}">
                  <a16:creationId xmlns:a16="http://schemas.microsoft.com/office/drawing/2014/main" id="{500FAF8E-6713-F147-919C-2A661AD03747}"/>
                </a:ext>
              </a:extLst>
            </p:cNvPr>
            <p:cNvSpPr txBox="1"/>
            <p:nvPr/>
          </p:nvSpPr>
          <p:spPr>
            <a:xfrm>
              <a:off x="13999195" y="5140644"/>
              <a:ext cx="145704" cy="146194"/>
            </a:xfrm>
            <a:prstGeom prst="rect">
              <a:avLst/>
            </a:prstGeom>
          </p:spPr>
          <p:txBody>
            <a:bodyPr vert="horz" wrap="square" lIns="0" tIns="0" rIns="0" bIns="0" rtlCol="0">
              <a:spAutoFit/>
            </a:bodyPr>
            <a:lstStyle/>
            <a:p>
              <a:pPr marL="12700" algn="ctr">
                <a:lnSpc>
                  <a:spcPct val="100000"/>
                </a:lnSpc>
              </a:pPr>
              <a:r>
                <a:rPr lang="nl-BE" sz="950" b="1" spc="-85" dirty="0">
                  <a:solidFill>
                    <a:srgbClr val="FFFFFF"/>
                  </a:solidFill>
                  <a:latin typeface="DINPro" panose="020B0504020101020102" pitchFamily="34" charset="0"/>
                  <a:cs typeface="DINPro" panose="020B0504020101020102" pitchFamily="34" charset="0"/>
                </a:rPr>
                <a:t>8</a:t>
              </a:r>
              <a:endParaRPr sz="950" dirty="0">
                <a:latin typeface="DINPro" panose="020B0504020101020102" pitchFamily="34" charset="0"/>
                <a:cs typeface="DINPro" panose="020B0504020101020102" pitchFamily="34" charset="0"/>
              </a:endParaRPr>
            </a:p>
          </p:txBody>
        </p:sp>
        <p:sp>
          <p:nvSpPr>
            <p:cNvPr id="316" name="object 57">
              <a:extLst>
                <a:ext uri="{FF2B5EF4-FFF2-40B4-BE49-F238E27FC236}">
                  <a16:creationId xmlns:a16="http://schemas.microsoft.com/office/drawing/2014/main" id="{D2C95353-919C-044B-B4D9-C7870239D0C6}"/>
                </a:ext>
              </a:extLst>
            </p:cNvPr>
            <p:cNvSpPr/>
            <p:nvPr/>
          </p:nvSpPr>
          <p:spPr>
            <a:xfrm>
              <a:off x="13965770" y="5955232"/>
              <a:ext cx="252095" cy="252095"/>
            </a:xfrm>
            <a:custGeom>
              <a:avLst/>
              <a:gdLst/>
              <a:ahLst/>
              <a:cxnLst/>
              <a:rect l="l" t="t" r="r" b="b"/>
              <a:pathLst>
                <a:path w="252095" h="252095">
                  <a:moveTo>
                    <a:pt x="125523" y="0"/>
                  </a:moveTo>
                  <a:lnTo>
                    <a:pt x="83182" y="7401"/>
                  </a:lnTo>
                  <a:lnTo>
                    <a:pt x="47007" y="27738"/>
                  </a:lnTo>
                  <a:lnTo>
                    <a:pt x="19537" y="58481"/>
                  </a:lnTo>
                  <a:lnTo>
                    <a:pt x="3314" y="97102"/>
                  </a:lnTo>
                  <a:lnTo>
                    <a:pt x="0" y="125977"/>
                  </a:lnTo>
                  <a:lnTo>
                    <a:pt x="866" y="140626"/>
                  </a:lnTo>
                  <a:lnTo>
                    <a:pt x="12844" y="181216"/>
                  </a:lnTo>
                  <a:lnTo>
                    <a:pt x="36920" y="214791"/>
                  </a:lnTo>
                  <a:lnTo>
                    <a:pt x="70555" y="238809"/>
                  </a:lnTo>
                  <a:lnTo>
                    <a:pt x="111215" y="250728"/>
                  </a:lnTo>
                  <a:lnTo>
                    <a:pt x="125891" y="251573"/>
                  </a:lnTo>
                  <a:lnTo>
                    <a:pt x="140549" y="250715"/>
                  </a:lnTo>
                  <a:lnTo>
                    <a:pt x="181164" y="238756"/>
                  </a:lnTo>
                  <a:lnTo>
                    <a:pt x="214763" y="214694"/>
                  </a:lnTo>
                  <a:lnTo>
                    <a:pt x="238799" y="181076"/>
                  </a:lnTo>
                  <a:lnTo>
                    <a:pt x="250727" y="140447"/>
                  </a:lnTo>
                  <a:lnTo>
                    <a:pt x="251572" y="125464"/>
                  </a:lnTo>
                  <a:lnTo>
                    <a:pt x="250692" y="110827"/>
                  </a:lnTo>
                  <a:lnTo>
                    <a:pt x="238685" y="70277"/>
                  </a:lnTo>
                  <a:lnTo>
                    <a:pt x="214590" y="36738"/>
                  </a:lnTo>
                  <a:lnTo>
                    <a:pt x="180928" y="12748"/>
                  </a:lnTo>
                  <a:lnTo>
                    <a:pt x="140221" y="843"/>
                  </a:lnTo>
                  <a:lnTo>
                    <a:pt x="125523" y="0"/>
                  </a:lnTo>
                  <a:close/>
                </a:path>
              </a:pathLst>
            </a:custGeom>
            <a:solidFill>
              <a:srgbClr val="182736"/>
            </a:solidFill>
          </p:spPr>
          <p:txBody>
            <a:bodyPr wrap="square" lIns="0" tIns="0" rIns="0" bIns="0" rtlCol="0"/>
            <a:lstStyle/>
            <a:p>
              <a:endParaRPr dirty="0"/>
            </a:p>
          </p:txBody>
        </p:sp>
        <p:sp>
          <p:nvSpPr>
            <p:cNvPr id="317" name="object 70">
              <a:extLst>
                <a:ext uri="{FF2B5EF4-FFF2-40B4-BE49-F238E27FC236}">
                  <a16:creationId xmlns:a16="http://schemas.microsoft.com/office/drawing/2014/main" id="{8D889B12-E10E-FE47-BC75-3185837326BD}"/>
                </a:ext>
              </a:extLst>
            </p:cNvPr>
            <p:cNvSpPr txBox="1"/>
            <p:nvPr/>
          </p:nvSpPr>
          <p:spPr>
            <a:xfrm>
              <a:off x="14012642" y="6001256"/>
              <a:ext cx="145704" cy="146194"/>
            </a:xfrm>
            <a:prstGeom prst="rect">
              <a:avLst/>
            </a:prstGeom>
          </p:spPr>
          <p:txBody>
            <a:bodyPr vert="horz" wrap="square" lIns="0" tIns="0" rIns="0" bIns="0" rtlCol="0">
              <a:spAutoFit/>
            </a:bodyPr>
            <a:lstStyle/>
            <a:p>
              <a:pPr marL="12700" algn="ctr">
                <a:lnSpc>
                  <a:spcPct val="100000"/>
                </a:lnSpc>
              </a:pPr>
              <a:r>
                <a:rPr lang="nl-BE" sz="950" b="1" spc="-85" dirty="0">
                  <a:solidFill>
                    <a:srgbClr val="FFFFFF"/>
                  </a:solidFill>
                  <a:latin typeface="DINPro" panose="020B0504020101020102" pitchFamily="34" charset="0"/>
                  <a:cs typeface="DINPro" panose="020B0504020101020102" pitchFamily="34" charset="0"/>
                </a:rPr>
                <a:t>7</a:t>
              </a:r>
              <a:endParaRPr sz="950" dirty="0">
                <a:latin typeface="DINPro" panose="020B0504020101020102" pitchFamily="34" charset="0"/>
                <a:cs typeface="DINPro" panose="020B0504020101020102" pitchFamily="34" charset="0"/>
              </a:endParaRPr>
            </a:p>
          </p:txBody>
        </p:sp>
      </p:grpSp>
      <p:sp>
        <p:nvSpPr>
          <p:cNvPr id="318" name="Tekstvak 268">
            <a:extLst>
              <a:ext uri="{FF2B5EF4-FFF2-40B4-BE49-F238E27FC236}">
                <a16:creationId xmlns:a16="http://schemas.microsoft.com/office/drawing/2014/main" id="{D60131A7-EEEF-714C-B163-E75D6352E565}"/>
              </a:ext>
            </a:extLst>
          </p:cNvPr>
          <p:cNvSpPr txBox="1"/>
          <p:nvPr/>
        </p:nvSpPr>
        <p:spPr>
          <a:xfrm>
            <a:off x="13259341" y="2565043"/>
            <a:ext cx="1408446" cy="523220"/>
          </a:xfrm>
          <a:prstGeom prst="rect">
            <a:avLst/>
          </a:prstGeom>
          <a:noFill/>
        </p:spPr>
        <p:txBody>
          <a:bodyPr wrap="square" rtlCol="0">
            <a:spAutoFit/>
          </a:bodyPr>
          <a:lstStyle/>
          <a:p>
            <a:pPr algn="ctr"/>
            <a:r>
              <a:rPr lang="nl-BE" dirty="0">
                <a:latin typeface="DINPro" panose="020B0504020101020102" pitchFamily="34" charset="0"/>
                <a:cs typeface="DINPro" panose="020B0504020101020102" pitchFamily="34" charset="0"/>
              </a:rPr>
              <a:t>Response au volant </a:t>
            </a:r>
          </a:p>
        </p:txBody>
      </p:sp>
      <p:sp>
        <p:nvSpPr>
          <p:cNvPr id="319" name="Tekstvak 269">
            <a:extLst>
              <a:ext uri="{FF2B5EF4-FFF2-40B4-BE49-F238E27FC236}">
                <a16:creationId xmlns:a16="http://schemas.microsoft.com/office/drawing/2014/main" id="{B180F915-0EF4-2848-95F2-28067B688AE9}"/>
              </a:ext>
            </a:extLst>
          </p:cNvPr>
          <p:cNvSpPr txBox="1"/>
          <p:nvPr/>
        </p:nvSpPr>
        <p:spPr>
          <a:xfrm>
            <a:off x="15374713" y="3073576"/>
            <a:ext cx="1408446" cy="738664"/>
          </a:xfrm>
          <a:prstGeom prst="rect">
            <a:avLst/>
          </a:prstGeom>
          <a:noFill/>
        </p:spPr>
        <p:txBody>
          <a:bodyPr wrap="square" rtlCol="0">
            <a:spAutoFit/>
          </a:bodyPr>
          <a:lstStyle/>
          <a:p>
            <a:pPr algn="ctr"/>
            <a:r>
              <a:rPr lang="fr-FR">
                <a:latin typeface="DINPro" panose="020B0504020101020102" pitchFamily="34" charset="0"/>
                <a:cs typeface="DINPro" panose="020B0504020101020102" pitchFamily="34" charset="0"/>
              </a:rPr>
              <a:t>Caractéristique de la force latérale</a:t>
            </a:r>
          </a:p>
        </p:txBody>
      </p:sp>
      <p:sp>
        <p:nvSpPr>
          <p:cNvPr id="320" name="Tekstvak 270">
            <a:extLst>
              <a:ext uri="{FF2B5EF4-FFF2-40B4-BE49-F238E27FC236}">
                <a16:creationId xmlns:a16="http://schemas.microsoft.com/office/drawing/2014/main" id="{3BD572F8-DB6B-D444-9929-A742C91CA9DF}"/>
              </a:ext>
            </a:extLst>
          </p:cNvPr>
          <p:cNvSpPr txBox="1"/>
          <p:nvPr/>
        </p:nvSpPr>
        <p:spPr>
          <a:xfrm>
            <a:off x="16524631" y="4340306"/>
            <a:ext cx="1408446" cy="307777"/>
          </a:xfrm>
          <a:prstGeom prst="rect">
            <a:avLst/>
          </a:prstGeom>
          <a:noFill/>
        </p:spPr>
        <p:txBody>
          <a:bodyPr wrap="square" rtlCol="0">
            <a:spAutoFit/>
          </a:bodyPr>
          <a:lstStyle/>
          <a:p>
            <a:pPr algn="ctr"/>
            <a:r>
              <a:rPr lang="nl-BE" dirty="0">
                <a:latin typeface="DINPro" panose="020B0504020101020102" pitchFamily="34" charset="0"/>
                <a:cs typeface="DINPro" panose="020B0504020101020102" pitchFamily="34" charset="0"/>
              </a:rPr>
              <a:t>Ressenti</a:t>
            </a:r>
          </a:p>
        </p:txBody>
      </p:sp>
      <p:sp>
        <p:nvSpPr>
          <p:cNvPr id="321" name="Tekstvak 271">
            <a:extLst>
              <a:ext uri="{FF2B5EF4-FFF2-40B4-BE49-F238E27FC236}">
                <a16:creationId xmlns:a16="http://schemas.microsoft.com/office/drawing/2014/main" id="{9E241194-71E3-2249-9D4A-64A10446D47B}"/>
              </a:ext>
            </a:extLst>
          </p:cNvPr>
          <p:cNvSpPr txBox="1"/>
          <p:nvPr/>
        </p:nvSpPr>
        <p:spPr>
          <a:xfrm>
            <a:off x="16932946" y="5782789"/>
            <a:ext cx="1806445" cy="307777"/>
          </a:xfrm>
          <a:prstGeom prst="rect">
            <a:avLst/>
          </a:prstGeom>
          <a:noFill/>
        </p:spPr>
        <p:txBody>
          <a:bodyPr wrap="square" rtlCol="0">
            <a:spAutoFit/>
          </a:bodyPr>
          <a:lstStyle/>
          <a:p>
            <a:pPr algn="ctr"/>
            <a:r>
              <a:rPr lang="nl-BE" dirty="0">
                <a:latin typeface="DINPro" panose="020B0504020101020102" pitchFamily="34" charset="0"/>
                <a:cs typeface="DINPro" panose="020B0504020101020102" pitchFamily="34" charset="0"/>
              </a:rPr>
              <a:t>Précision/Suivi</a:t>
            </a:r>
          </a:p>
        </p:txBody>
      </p:sp>
      <p:sp>
        <p:nvSpPr>
          <p:cNvPr id="322" name="Tekstvak 272">
            <a:extLst>
              <a:ext uri="{FF2B5EF4-FFF2-40B4-BE49-F238E27FC236}">
                <a16:creationId xmlns:a16="http://schemas.microsoft.com/office/drawing/2014/main" id="{6A202ACD-3FB9-3443-BCE0-0818EFBFEF21}"/>
              </a:ext>
            </a:extLst>
          </p:cNvPr>
          <p:cNvSpPr txBox="1"/>
          <p:nvPr/>
        </p:nvSpPr>
        <p:spPr>
          <a:xfrm>
            <a:off x="16651924" y="7434463"/>
            <a:ext cx="1408446" cy="523220"/>
          </a:xfrm>
          <a:prstGeom prst="rect">
            <a:avLst/>
          </a:prstGeom>
          <a:noFill/>
        </p:spPr>
        <p:txBody>
          <a:bodyPr wrap="square" rtlCol="0">
            <a:spAutoFit/>
          </a:bodyPr>
          <a:lstStyle/>
          <a:p>
            <a:pPr algn="ctr"/>
            <a:r>
              <a:rPr lang="fr-FR">
                <a:latin typeface="DINPro" panose="020B0504020101020102" pitchFamily="34" charset="0"/>
                <a:cs typeface="DINPro" panose="020B0504020101020102" pitchFamily="34" charset="0"/>
              </a:rPr>
              <a:t>Angle au volant requis</a:t>
            </a:r>
          </a:p>
        </p:txBody>
      </p:sp>
      <p:sp>
        <p:nvSpPr>
          <p:cNvPr id="323" name="Tekstvak 273">
            <a:extLst>
              <a:ext uri="{FF2B5EF4-FFF2-40B4-BE49-F238E27FC236}">
                <a16:creationId xmlns:a16="http://schemas.microsoft.com/office/drawing/2014/main" id="{2D9AED7F-C62E-2841-8D6D-53F8632EB7AC}"/>
              </a:ext>
            </a:extLst>
          </p:cNvPr>
          <p:cNvSpPr txBox="1"/>
          <p:nvPr/>
        </p:nvSpPr>
        <p:spPr>
          <a:xfrm>
            <a:off x="15374713" y="8722535"/>
            <a:ext cx="1408446" cy="523220"/>
          </a:xfrm>
          <a:prstGeom prst="rect">
            <a:avLst/>
          </a:prstGeom>
          <a:noFill/>
        </p:spPr>
        <p:txBody>
          <a:bodyPr wrap="square" rtlCol="0">
            <a:spAutoFit/>
          </a:bodyPr>
          <a:lstStyle/>
          <a:p>
            <a:pPr algn="ctr"/>
            <a:r>
              <a:rPr lang="nl-BE" dirty="0">
                <a:latin typeface="DINPro" panose="020B0504020101020102" pitchFamily="34" charset="0"/>
                <a:cs typeface="DINPro" panose="020B0504020101020102" pitchFamily="34" charset="0"/>
              </a:rPr>
              <a:t>Controle directionnel AV</a:t>
            </a:r>
          </a:p>
        </p:txBody>
      </p:sp>
      <p:sp>
        <p:nvSpPr>
          <p:cNvPr id="324" name="Tekstvak 274">
            <a:extLst>
              <a:ext uri="{FF2B5EF4-FFF2-40B4-BE49-F238E27FC236}">
                <a16:creationId xmlns:a16="http://schemas.microsoft.com/office/drawing/2014/main" id="{1642D34D-946F-4048-BC7C-9D46209B55DB}"/>
              </a:ext>
            </a:extLst>
          </p:cNvPr>
          <p:cNvSpPr txBox="1"/>
          <p:nvPr/>
        </p:nvSpPr>
        <p:spPr>
          <a:xfrm>
            <a:off x="13281604" y="9114006"/>
            <a:ext cx="1590605" cy="523220"/>
          </a:xfrm>
          <a:prstGeom prst="rect">
            <a:avLst/>
          </a:prstGeom>
          <a:noFill/>
        </p:spPr>
        <p:txBody>
          <a:bodyPr wrap="square" rtlCol="0">
            <a:spAutoFit/>
          </a:bodyPr>
          <a:lstStyle/>
          <a:p>
            <a:pPr algn="ctr"/>
            <a:r>
              <a:rPr lang="fr-FR">
                <a:latin typeface="DINPro" panose="020B0504020101020102" pitchFamily="34" charset="0"/>
                <a:cs typeface="DINPro" panose="020B0504020101020102" pitchFamily="34" charset="0"/>
              </a:rPr>
              <a:t>Controle directionnel AR</a:t>
            </a:r>
          </a:p>
        </p:txBody>
      </p:sp>
      <p:sp>
        <p:nvSpPr>
          <p:cNvPr id="325" name="Tekstvak 275">
            <a:extLst>
              <a:ext uri="{FF2B5EF4-FFF2-40B4-BE49-F238E27FC236}">
                <a16:creationId xmlns:a16="http://schemas.microsoft.com/office/drawing/2014/main" id="{A3BD2553-12A6-1046-ABEC-E804F14FF49C}"/>
              </a:ext>
            </a:extLst>
          </p:cNvPr>
          <p:cNvSpPr txBox="1"/>
          <p:nvPr/>
        </p:nvSpPr>
        <p:spPr>
          <a:xfrm>
            <a:off x="11208586" y="8715124"/>
            <a:ext cx="1590605" cy="307777"/>
          </a:xfrm>
          <a:prstGeom prst="rect">
            <a:avLst/>
          </a:prstGeom>
          <a:noFill/>
        </p:spPr>
        <p:txBody>
          <a:bodyPr wrap="square" rtlCol="0">
            <a:spAutoFit/>
          </a:bodyPr>
          <a:lstStyle/>
          <a:p>
            <a:pPr algn="ctr"/>
            <a:r>
              <a:rPr lang="nl-BE" dirty="0">
                <a:latin typeface="DINPro" panose="020B0504020101020102" pitchFamily="34" charset="0"/>
                <a:cs typeface="DINPro" panose="020B0504020101020102" pitchFamily="34" charset="0"/>
              </a:rPr>
              <a:t>Equilibre AV/AR</a:t>
            </a:r>
          </a:p>
        </p:txBody>
      </p:sp>
      <p:sp>
        <p:nvSpPr>
          <p:cNvPr id="326" name="Tekstvak 276">
            <a:extLst>
              <a:ext uri="{FF2B5EF4-FFF2-40B4-BE49-F238E27FC236}">
                <a16:creationId xmlns:a16="http://schemas.microsoft.com/office/drawing/2014/main" id="{DA0A1A6F-3E7F-8E44-91B7-C5DBBD3E94A7}"/>
              </a:ext>
            </a:extLst>
          </p:cNvPr>
          <p:cNvSpPr txBox="1"/>
          <p:nvPr/>
        </p:nvSpPr>
        <p:spPr>
          <a:xfrm>
            <a:off x="10077263" y="7506068"/>
            <a:ext cx="1590605" cy="307777"/>
          </a:xfrm>
          <a:prstGeom prst="rect">
            <a:avLst/>
          </a:prstGeom>
          <a:noFill/>
        </p:spPr>
        <p:txBody>
          <a:bodyPr wrap="square" rtlCol="0">
            <a:spAutoFit/>
          </a:bodyPr>
          <a:lstStyle/>
          <a:p>
            <a:pPr algn="ctr"/>
            <a:r>
              <a:rPr lang="nl-BE" dirty="0">
                <a:latin typeface="DINPro" panose="020B0504020101020102" pitchFamily="34" charset="0"/>
                <a:cs typeface="DINPro" panose="020B0504020101020102" pitchFamily="34" charset="0"/>
              </a:rPr>
              <a:t>Traction</a:t>
            </a:r>
          </a:p>
        </p:txBody>
      </p:sp>
      <p:sp>
        <p:nvSpPr>
          <p:cNvPr id="327" name="Tekstvak 277">
            <a:extLst>
              <a:ext uri="{FF2B5EF4-FFF2-40B4-BE49-F238E27FC236}">
                <a16:creationId xmlns:a16="http://schemas.microsoft.com/office/drawing/2014/main" id="{F85B0B97-3727-BF4A-BE0A-06726F83266C}"/>
              </a:ext>
            </a:extLst>
          </p:cNvPr>
          <p:cNvSpPr txBox="1"/>
          <p:nvPr/>
        </p:nvSpPr>
        <p:spPr>
          <a:xfrm>
            <a:off x="8852754" y="6000869"/>
            <a:ext cx="2154657" cy="523220"/>
          </a:xfrm>
          <a:prstGeom prst="rect">
            <a:avLst/>
          </a:prstGeom>
          <a:noFill/>
        </p:spPr>
        <p:txBody>
          <a:bodyPr wrap="square" rtlCol="0">
            <a:spAutoFit/>
          </a:bodyPr>
          <a:lstStyle/>
          <a:p>
            <a:pPr algn="ctr"/>
            <a:r>
              <a:rPr lang="fr-FR" dirty="0">
                <a:latin typeface="DINPro" panose="020B0504020101020102" pitchFamily="34" charset="0"/>
                <a:cs typeface="DINPro" panose="020B0504020101020102" pitchFamily="34" charset="0"/>
              </a:rPr>
              <a:t>Réaction à la ré-</a:t>
            </a:r>
            <a:r>
              <a:rPr lang="fr-FR" dirty="0" err="1">
                <a:latin typeface="DINPro" panose="020B0504020101020102" pitchFamily="34" charset="0"/>
                <a:cs typeface="DINPro" panose="020B0504020101020102" pitchFamily="34" charset="0"/>
              </a:rPr>
              <a:t>accéleration</a:t>
            </a:r>
            <a:endParaRPr lang="fr-FR" dirty="0">
              <a:latin typeface="DINPro" panose="020B0504020101020102" pitchFamily="34" charset="0"/>
              <a:cs typeface="DINPro" panose="020B0504020101020102" pitchFamily="34" charset="0"/>
            </a:endParaRPr>
          </a:p>
        </p:txBody>
      </p:sp>
      <p:sp>
        <p:nvSpPr>
          <p:cNvPr id="328" name="Tekstvak 278">
            <a:extLst>
              <a:ext uri="{FF2B5EF4-FFF2-40B4-BE49-F238E27FC236}">
                <a16:creationId xmlns:a16="http://schemas.microsoft.com/office/drawing/2014/main" id="{4D237EE9-CDA3-E94F-A5C1-31164E38C113}"/>
              </a:ext>
            </a:extLst>
          </p:cNvPr>
          <p:cNvSpPr txBox="1"/>
          <p:nvPr/>
        </p:nvSpPr>
        <p:spPr>
          <a:xfrm>
            <a:off x="9906994" y="4383094"/>
            <a:ext cx="1590605" cy="523220"/>
          </a:xfrm>
          <a:prstGeom prst="rect">
            <a:avLst/>
          </a:prstGeom>
          <a:noFill/>
        </p:spPr>
        <p:txBody>
          <a:bodyPr wrap="square" rtlCol="0">
            <a:spAutoFit/>
          </a:bodyPr>
          <a:lstStyle/>
          <a:p>
            <a:pPr algn="ctr"/>
            <a:r>
              <a:rPr lang="fr-FR">
                <a:latin typeface="DINPro" panose="020B0504020101020102" pitchFamily="34" charset="0"/>
                <a:cs typeface="DINPro" panose="020B0504020101020102" pitchFamily="34" charset="0"/>
              </a:rPr>
              <a:t>Réponse u volant en sur- virage.</a:t>
            </a:r>
          </a:p>
        </p:txBody>
      </p:sp>
      <p:sp>
        <p:nvSpPr>
          <p:cNvPr id="329" name="Tekstvak 279">
            <a:extLst>
              <a:ext uri="{FF2B5EF4-FFF2-40B4-BE49-F238E27FC236}">
                <a16:creationId xmlns:a16="http://schemas.microsoft.com/office/drawing/2014/main" id="{BA764E48-37AE-7B48-A6CE-A21807E179E4}"/>
              </a:ext>
            </a:extLst>
          </p:cNvPr>
          <p:cNvSpPr txBox="1"/>
          <p:nvPr/>
        </p:nvSpPr>
        <p:spPr>
          <a:xfrm>
            <a:off x="10999966" y="3115395"/>
            <a:ext cx="1590605" cy="738664"/>
          </a:xfrm>
          <a:prstGeom prst="rect">
            <a:avLst/>
          </a:prstGeom>
          <a:noFill/>
        </p:spPr>
        <p:txBody>
          <a:bodyPr wrap="square" rtlCol="0">
            <a:spAutoFit/>
          </a:bodyPr>
          <a:lstStyle/>
          <a:p>
            <a:pPr algn="ctr"/>
            <a:r>
              <a:rPr lang="fr-FR">
                <a:latin typeface="DINPro" panose="020B0504020101020102" pitchFamily="34" charset="0"/>
                <a:cs typeface="DINPro" panose="020B0504020101020102" pitchFamily="34" charset="0"/>
              </a:rPr>
              <a:t>Réponse au volant en sous-virage.</a:t>
            </a:r>
          </a:p>
        </p:txBody>
      </p:sp>
      <p:sp>
        <p:nvSpPr>
          <p:cNvPr id="135" name="Google Shape;759;p31">
            <a:extLst>
              <a:ext uri="{FF2B5EF4-FFF2-40B4-BE49-F238E27FC236}">
                <a16:creationId xmlns:a16="http://schemas.microsoft.com/office/drawing/2014/main" id="{AA76CFC1-1F33-E04D-BBE6-110AC2BA0591}"/>
              </a:ext>
            </a:extLst>
          </p:cNvPr>
          <p:cNvSpPr txBox="1"/>
          <p:nvPr/>
        </p:nvSpPr>
        <p:spPr>
          <a:xfrm>
            <a:off x="7671140" y="1035338"/>
            <a:ext cx="4761818" cy="368029"/>
          </a:xfrm>
          <a:prstGeom prst="rect">
            <a:avLst/>
          </a:prstGeom>
          <a:noFill/>
          <a:ln>
            <a:noFill/>
          </a:ln>
        </p:spPr>
        <p:txBody>
          <a:bodyPr spcFirstLastPara="1" wrap="square" lIns="0" tIns="90150" rIns="0" bIns="0" anchor="t" anchorCtr="0">
            <a:spAutoFit/>
          </a:bodyPr>
          <a:lstStyle/>
          <a:p>
            <a:pPr marL="0" marR="0" lvl="0" indent="0" algn="ctr" rtl="0">
              <a:lnSpc>
                <a:spcPct val="100000"/>
              </a:lnSpc>
              <a:spcBef>
                <a:spcPts val="0"/>
              </a:spcBef>
              <a:spcAft>
                <a:spcPts val="0"/>
              </a:spcAft>
              <a:buNone/>
            </a:pPr>
            <a:r>
              <a:rPr lang="fr-FR" sz="1800" dirty="0">
                <a:solidFill>
                  <a:schemeClr val="tx1"/>
                </a:solidFill>
                <a:latin typeface="DIN Pro Light" panose="020B0504020101010102" pitchFamily="34" charset="0"/>
                <a:cs typeface="DIN Pro Light" panose="020B0504020101010102" pitchFamily="34" charset="0"/>
                <a:sym typeface="Arial"/>
              </a:rPr>
              <a:t>  Performances </a:t>
            </a:r>
            <a:r>
              <a:rPr lang="fr-FR" sz="1800" dirty="0">
                <a:solidFill>
                  <a:schemeClr val="tx1"/>
                </a:solidFill>
                <a:latin typeface="DIN Pro Light" panose="020B0504020101010102" pitchFamily="34" charset="0"/>
                <a:cs typeface="DIN Pro Light" panose="020B0504020101010102" pitchFamily="34" charset="0"/>
              </a:rPr>
              <a:t>exceptionnelles</a:t>
            </a:r>
            <a:r>
              <a:rPr lang="fr-FR" sz="1800" dirty="0">
                <a:solidFill>
                  <a:schemeClr val="tx1"/>
                </a:solidFill>
                <a:latin typeface="DIN Pro Light" panose="020B0504020101010102" pitchFamily="34" charset="0"/>
                <a:cs typeface="DIN Pro Light" panose="020B0504020101010102" pitchFamily="34" charset="0"/>
                <a:sym typeface="Arial"/>
              </a:rPr>
              <a:t> sur le mouillé [1/2]</a:t>
            </a:r>
            <a:endParaRPr lang="fr-FR" sz="1800" dirty="0">
              <a:solidFill>
                <a:schemeClr val="tx1"/>
              </a:solidFill>
              <a:latin typeface="DIN Pro Light" panose="020B0504020101010102" pitchFamily="34" charset="0"/>
              <a:cs typeface="DIN Pro Light" panose="020B0504020101010102" pitchFamily="34" charset="0"/>
            </a:endParaRPr>
          </a:p>
        </p:txBody>
      </p:sp>
      <p:cxnSp>
        <p:nvCxnSpPr>
          <p:cNvPr id="137" name="Google Shape;760;p31">
            <a:extLst>
              <a:ext uri="{FF2B5EF4-FFF2-40B4-BE49-F238E27FC236}">
                <a16:creationId xmlns:a16="http://schemas.microsoft.com/office/drawing/2014/main" id="{2336E821-337E-5A4F-92D1-01CF50F48F70}"/>
              </a:ext>
            </a:extLst>
          </p:cNvPr>
          <p:cNvCxnSpPr/>
          <p:nvPr/>
        </p:nvCxnSpPr>
        <p:spPr>
          <a:xfrm>
            <a:off x="9710840" y="3130639"/>
            <a:ext cx="502973" cy="0"/>
          </a:xfrm>
          <a:prstGeom prst="straightConnector1">
            <a:avLst/>
          </a:prstGeom>
          <a:noFill/>
          <a:ln w="38100" cap="flat" cmpd="sng">
            <a:solidFill>
              <a:srgbClr val="F21D2A"/>
            </a:solidFill>
            <a:prstDash val="solid"/>
            <a:round/>
            <a:headEnd type="none" w="sm" len="sm"/>
            <a:tailEnd type="none" w="sm" len="sm"/>
          </a:ln>
        </p:spPr>
      </p:cxnSp>
      <p:sp>
        <p:nvSpPr>
          <p:cNvPr id="138" name="Google Shape;759;p31">
            <a:extLst>
              <a:ext uri="{FF2B5EF4-FFF2-40B4-BE49-F238E27FC236}">
                <a16:creationId xmlns:a16="http://schemas.microsoft.com/office/drawing/2014/main" id="{1C8C7F06-30A7-2E4D-9E48-2D01F07A9692}"/>
              </a:ext>
            </a:extLst>
          </p:cNvPr>
          <p:cNvSpPr txBox="1"/>
          <p:nvPr/>
        </p:nvSpPr>
        <p:spPr>
          <a:xfrm>
            <a:off x="7072169" y="2092869"/>
            <a:ext cx="5959762" cy="460362"/>
          </a:xfrm>
          <a:prstGeom prst="rect">
            <a:avLst/>
          </a:prstGeom>
          <a:noFill/>
          <a:ln>
            <a:noFill/>
          </a:ln>
        </p:spPr>
        <p:txBody>
          <a:bodyPr spcFirstLastPara="1" wrap="square" lIns="0" tIns="90150" rIns="0" bIns="0" anchor="t" anchorCtr="0">
            <a:spAutoFit/>
          </a:bodyPr>
          <a:lstStyle/>
          <a:p>
            <a:pPr lvl="0" algn="ctr"/>
            <a:r>
              <a:rPr lang="en-GB" sz="2400" b="1" dirty="0">
                <a:solidFill>
                  <a:schemeClr val="tx1"/>
                </a:solidFill>
                <a:latin typeface="DINPro" panose="020B0504020101020102" pitchFamily="34" charset="0"/>
                <a:cs typeface="DINPro" panose="020B0504020101020102" pitchFamily="34" charset="0"/>
                <a:sym typeface="Arial"/>
              </a:rPr>
              <a:t>MANIABILITE SUR LE MOUILLE</a:t>
            </a:r>
            <a:endParaRPr lang="en-GB" sz="2400" dirty="0">
              <a:solidFill>
                <a:schemeClr val="tx1"/>
              </a:solidFill>
              <a:latin typeface="DINPro" panose="020B0504020101020102" pitchFamily="34" charset="0"/>
              <a:cs typeface="DINPro" panose="020B0504020101020102" pitchFamily="34" charset="0"/>
            </a:endParaRPr>
          </a:p>
        </p:txBody>
      </p:sp>
      <p:grpSp>
        <p:nvGrpSpPr>
          <p:cNvPr id="139" name="Group 138">
            <a:extLst>
              <a:ext uri="{FF2B5EF4-FFF2-40B4-BE49-F238E27FC236}">
                <a16:creationId xmlns:a16="http://schemas.microsoft.com/office/drawing/2014/main" id="{4D576260-4D62-8046-83E6-6179E86719FA}"/>
              </a:ext>
            </a:extLst>
          </p:cNvPr>
          <p:cNvGrpSpPr/>
          <p:nvPr/>
        </p:nvGrpSpPr>
        <p:grpSpPr>
          <a:xfrm>
            <a:off x="12436681" y="10339243"/>
            <a:ext cx="2888421" cy="283054"/>
            <a:chOff x="11457726" y="10408749"/>
            <a:chExt cx="2888421" cy="283054"/>
          </a:xfrm>
        </p:grpSpPr>
        <p:grpSp>
          <p:nvGrpSpPr>
            <p:cNvPr id="140" name="Group 139">
              <a:extLst>
                <a:ext uri="{FF2B5EF4-FFF2-40B4-BE49-F238E27FC236}">
                  <a16:creationId xmlns:a16="http://schemas.microsoft.com/office/drawing/2014/main" id="{617F3040-98C2-7B4B-93CA-06328083AB98}"/>
                </a:ext>
              </a:extLst>
            </p:cNvPr>
            <p:cNvGrpSpPr/>
            <p:nvPr/>
          </p:nvGrpSpPr>
          <p:grpSpPr>
            <a:xfrm>
              <a:off x="11457726" y="10416107"/>
              <a:ext cx="975232" cy="275696"/>
              <a:chOff x="11826368" y="10314787"/>
              <a:chExt cx="975232" cy="275696"/>
            </a:xfrm>
          </p:grpSpPr>
          <p:sp>
            <p:nvSpPr>
              <p:cNvPr id="144" name="Rechthoek 139">
                <a:extLst>
                  <a:ext uri="{FF2B5EF4-FFF2-40B4-BE49-F238E27FC236}">
                    <a16:creationId xmlns:a16="http://schemas.microsoft.com/office/drawing/2014/main" id="{9EA0654C-08A9-4A4F-9BBD-0EFD8B527F56}"/>
                  </a:ext>
                </a:extLst>
              </p:cNvPr>
              <p:cNvSpPr/>
              <p:nvPr/>
            </p:nvSpPr>
            <p:spPr>
              <a:xfrm>
                <a:off x="11826368" y="10407857"/>
                <a:ext cx="280800" cy="180000"/>
              </a:xfrm>
              <a:prstGeom prst="rect">
                <a:avLst/>
              </a:prstGeom>
              <a:solidFill>
                <a:srgbClr val="FFE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45" name="Google Shape;759;p31">
                <a:extLst>
                  <a:ext uri="{FF2B5EF4-FFF2-40B4-BE49-F238E27FC236}">
                    <a16:creationId xmlns:a16="http://schemas.microsoft.com/office/drawing/2014/main" id="{587629E7-127D-2C42-A61E-C7B4CA01FCE8}"/>
                  </a:ext>
                </a:extLst>
              </p:cNvPr>
              <p:cNvSpPr txBox="1"/>
              <p:nvPr/>
            </p:nvSpPr>
            <p:spPr>
              <a:xfrm>
                <a:off x="12220799" y="10314787"/>
                <a:ext cx="580801"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PIRELLI</a:t>
                </a:r>
                <a:endParaRPr lang="en-GB" sz="1200" dirty="0">
                  <a:latin typeface="DINPro" panose="020B0504020101020102" pitchFamily="34" charset="0"/>
                  <a:cs typeface="DINPro" panose="020B0504020101020102" pitchFamily="34" charset="0"/>
                </a:endParaRPr>
              </a:p>
            </p:txBody>
          </p:sp>
        </p:grpSp>
        <p:grpSp>
          <p:nvGrpSpPr>
            <p:cNvPr id="141" name="Group 140">
              <a:extLst>
                <a:ext uri="{FF2B5EF4-FFF2-40B4-BE49-F238E27FC236}">
                  <a16:creationId xmlns:a16="http://schemas.microsoft.com/office/drawing/2014/main" id="{1508E48E-6AE9-734C-8D2A-90E821F51399}"/>
                </a:ext>
              </a:extLst>
            </p:cNvPr>
            <p:cNvGrpSpPr/>
            <p:nvPr/>
          </p:nvGrpSpPr>
          <p:grpSpPr>
            <a:xfrm>
              <a:off x="13213257" y="10408749"/>
              <a:ext cx="1132890" cy="275696"/>
              <a:chOff x="13744551" y="10307429"/>
              <a:chExt cx="1132890" cy="275696"/>
            </a:xfrm>
          </p:grpSpPr>
          <p:sp>
            <p:nvSpPr>
              <p:cNvPr id="142" name="Rechthoek 141">
                <a:extLst>
                  <a:ext uri="{FF2B5EF4-FFF2-40B4-BE49-F238E27FC236}">
                    <a16:creationId xmlns:a16="http://schemas.microsoft.com/office/drawing/2014/main" id="{FB672F20-0BA0-5C4F-A1FE-37A8269AA2F1}"/>
                  </a:ext>
                </a:extLst>
              </p:cNvPr>
              <p:cNvSpPr/>
              <p:nvPr/>
            </p:nvSpPr>
            <p:spPr>
              <a:xfrm>
                <a:off x="13744551" y="10397701"/>
                <a:ext cx="280800" cy="180000"/>
              </a:xfrm>
              <a:prstGeom prst="rect">
                <a:avLst/>
              </a:prstGeom>
              <a:solidFill>
                <a:srgbClr val="012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43" name="Google Shape;759;p31">
                <a:extLst>
                  <a:ext uri="{FF2B5EF4-FFF2-40B4-BE49-F238E27FC236}">
                    <a16:creationId xmlns:a16="http://schemas.microsoft.com/office/drawing/2014/main" id="{0DAF0686-BDF1-7346-A9DC-8F72084CACBE}"/>
                  </a:ext>
                </a:extLst>
              </p:cNvPr>
              <p:cNvSpPr txBox="1"/>
              <p:nvPr/>
            </p:nvSpPr>
            <p:spPr>
              <a:xfrm>
                <a:off x="14138321" y="10307429"/>
                <a:ext cx="739120"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MICHELIN</a:t>
                </a:r>
                <a:endParaRPr lang="en-GB" sz="1200" dirty="0">
                  <a:latin typeface="DINPro" panose="020B0504020101020102" pitchFamily="34" charset="0"/>
                  <a:cs typeface="DINPro" panose="020B0504020101020102" pitchFamily="34" charset="0"/>
                </a:endParaRPr>
              </a:p>
            </p:txBody>
          </p:sp>
        </p:grpSp>
      </p:grpSp>
      <p:grpSp>
        <p:nvGrpSpPr>
          <p:cNvPr id="146" name="Group 145">
            <a:extLst>
              <a:ext uri="{FF2B5EF4-FFF2-40B4-BE49-F238E27FC236}">
                <a16:creationId xmlns:a16="http://schemas.microsoft.com/office/drawing/2014/main" id="{072D0825-4615-CF43-8F50-AF733897CECD}"/>
              </a:ext>
            </a:extLst>
          </p:cNvPr>
          <p:cNvGrpSpPr/>
          <p:nvPr/>
        </p:nvGrpSpPr>
        <p:grpSpPr>
          <a:xfrm>
            <a:off x="11517189" y="9851972"/>
            <a:ext cx="4709534" cy="293571"/>
            <a:chOff x="11459222" y="10034212"/>
            <a:chExt cx="4709534" cy="293571"/>
          </a:xfrm>
        </p:grpSpPr>
        <p:grpSp>
          <p:nvGrpSpPr>
            <p:cNvPr id="147" name="Group 146">
              <a:extLst>
                <a:ext uri="{FF2B5EF4-FFF2-40B4-BE49-F238E27FC236}">
                  <a16:creationId xmlns:a16="http://schemas.microsoft.com/office/drawing/2014/main" id="{6234C698-45D3-8F47-B101-B31D83E753BE}"/>
                </a:ext>
              </a:extLst>
            </p:cNvPr>
            <p:cNvGrpSpPr/>
            <p:nvPr/>
          </p:nvGrpSpPr>
          <p:grpSpPr>
            <a:xfrm>
              <a:off x="11459222" y="10047868"/>
              <a:ext cx="1443545" cy="279915"/>
              <a:chOff x="10777255" y="10047868"/>
              <a:chExt cx="1443545" cy="279915"/>
            </a:xfrm>
          </p:grpSpPr>
          <p:sp>
            <p:nvSpPr>
              <p:cNvPr id="154" name="Rechthoek 135">
                <a:extLst>
                  <a:ext uri="{FF2B5EF4-FFF2-40B4-BE49-F238E27FC236}">
                    <a16:creationId xmlns:a16="http://schemas.microsoft.com/office/drawing/2014/main" id="{1B510FDB-B2CD-0045-B80E-AB8655AC3F06}"/>
                  </a:ext>
                </a:extLst>
              </p:cNvPr>
              <p:cNvSpPr/>
              <p:nvPr/>
            </p:nvSpPr>
            <p:spPr>
              <a:xfrm>
                <a:off x="10777255" y="10147783"/>
                <a:ext cx="280800" cy="18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55" name="Google Shape;759;p31">
                <a:extLst>
                  <a:ext uri="{FF2B5EF4-FFF2-40B4-BE49-F238E27FC236}">
                    <a16:creationId xmlns:a16="http://schemas.microsoft.com/office/drawing/2014/main" id="{DD5EFCB3-EFCD-B84C-B72C-CD8C54723EC9}"/>
                  </a:ext>
                </a:extLst>
              </p:cNvPr>
              <p:cNvSpPr txBox="1"/>
              <p:nvPr/>
            </p:nvSpPr>
            <p:spPr>
              <a:xfrm>
                <a:off x="11172694" y="10047868"/>
                <a:ext cx="1048106"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BRIDGESTONE</a:t>
                </a:r>
                <a:endParaRPr lang="en-GB" sz="1200" dirty="0">
                  <a:latin typeface="DINPro" panose="020B0504020101020102" pitchFamily="34" charset="0"/>
                  <a:cs typeface="DINPro" panose="020B0504020101020102" pitchFamily="34" charset="0"/>
                </a:endParaRPr>
              </a:p>
            </p:txBody>
          </p:sp>
        </p:grpSp>
        <p:grpSp>
          <p:nvGrpSpPr>
            <p:cNvPr id="148" name="Group 147">
              <a:extLst>
                <a:ext uri="{FF2B5EF4-FFF2-40B4-BE49-F238E27FC236}">
                  <a16:creationId xmlns:a16="http://schemas.microsoft.com/office/drawing/2014/main" id="{C06B2ECE-C6DF-8740-A17B-3E213958230C}"/>
                </a:ext>
              </a:extLst>
            </p:cNvPr>
            <p:cNvGrpSpPr/>
            <p:nvPr/>
          </p:nvGrpSpPr>
          <p:grpSpPr>
            <a:xfrm>
              <a:off x="13213257" y="10046830"/>
              <a:ext cx="1442537" cy="275696"/>
              <a:chOff x="12690949" y="10046830"/>
              <a:chExt cx="1442537" cy="275696"/>
            </a:xfrm>
          </p:grpSpPr>
          <p:sp>
            <p:nvSpPr>
              <p:cNvPr id="152" name="Rechthoek 137">
                <a:extLst>
                  <a:ext uri="{FF2B5EF4-FFF2-40B4-BE49-F238E27FC236}">
                    <a16:creationId xmlns:a16="http://schemas.microsoft.com/office/drawing/2014/main" id="{BF49EB80-56F9-E34E-9113-2A34206C074E}"/>
                  </a:ext>
                </a:extLst>
              </p:cNvPr>
              <p:cNvSpPr/>
              <p:nvPr/>
            </p:nvSpPr>
            <p:spPr>
              <a:xfrm>
                <a:off x="12690949" y="10142526"/>
                <a:ext cx="280800" cy="180000"/>
              </a:xfrm>
              <a:prstGeom prst="rect">
                <a:avLst/>
              </a:prstGeom>
              <a:solidFill>
                <a:srgbClr val="FDA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53" name="Google Shape;759;p31">
                <a:extLst>
                  <a:ext uri="{FF2B5EF4-FFF2-40B4-BE49-F238E27FC236}">
                    <a16:creationId xmlns:a16="http://schemas.microsoft.com/office/drawing/2014/main" id="{DCA85371-3D84-D844-89C7-D09F6103C89D}"/>
                  </a:ext>
                </a:extLst>
              </p:cNvPr>
              <p:cNvSpPr txBox="1"/>
              <p:nvPr/>
            </p:nvSpPr>
            <p:spPr>
              <a:xfrm>
                <a:off x="13085380" y="10046830"/>
                <a:ext cx="1048106"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CONTINENTAL</a:t>
                </a:r>
                <a:endParaRPr lang="en-GB" sz="1200" dirty="0">
                  <a:latin typeface="DINPro" panose="020B0504020101020102" pitchFamily="34" charset="0"/>
                  <a:cs typeface="DINPro" panose="020B0504020101020102" pitchFamily="34" charset="0"/>
                </a:endParaRPr>
              </a:p>
            </p:txBody>
          </p:sp>
        </p:grpSp>
        <p:grpSp>
          <p:nvGrpSpPr>
            <p:cNvPr id="149" name="Group 148">
              <a:extLst>
                <a:ext uri="{FF2B5EF4-FFF2-40B4-BE49-F238E27FC236}">
                  <a16:creationId xmlns:a16="http://schemas.microsoft.com/office/drawing/2014/main" id="{D5C94D83-C07B-8241-AE2A-F427FAFC299E}"/>
                </a:ext>
              </a:extLst>
            </p:cNvPr>
            <p:cNvGrpSpPr/>
            <p:nvPr/>
          </p:nvGrpSpPr>
          <p:grpSpPr>
            <a:xfrm>
              <a:off x="14969743" y="10034212"/>
              <a:ext cx="1199013" cy="283522"/>
              <a:chOff x="14596641" y="10027269"/>
              <a:chExt cx="1199013" cy="283522"/>
            </a:xfrm>
          </p:grpSpPr>
          <p:sp>
            <p:nvSpPr>
              <p:cNvPr id="150" name="Rechthoek 143">
                <a:extLst>
                  <a:ext uri="{FF2B5EF4-FFF2-40B4-BE49-F238E27FC236}">
                    <a16:creationId xmlns:a16="http://schemas.microsoft.com/office/drawing/2014/main" id="{C6BE2547-0FEC-234E-BB4C-5CD246D13551}"/>
                  </a:ext>
                </a:extLst>
              </p:cNvPr>
              <p:cNvSpPr/>
              <p:nvPr/>
            </p:nvSpPr>
            <p:spPr>
              <a:xfrm>
                <a:off x="14596641" y="10130791"/>
                <a:ext cx="280800" cy="180000"/>
              </a:xfrm>
              <a:prstGeom prst="rect">
                <a:avLst/>
              </a:prstGeom>
              <a:solidFill>
                <a:srgbClr val="1520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51" name="Google Shape;759;p31">
                <a:extLst>
                  <a:ext uri="{FF2B5EF4-FFF2-40B4-BE49-F238E27FC236}">
                    <a16:creationId xmlns:a16="http://schemas.microsoft.com/office/drawing/2014/main" id="{58E67681-4448-6A43-9DED-B20339D910C8}"/>
                  </a:ext>
                </a:extLst>
              </p:cNvPr>
              <p:cNvSpPr txBox="1"/>
              <p:nvPr/>
            </p:nvSpPr>
            <p:spPr>
              <a:xfrm>
                <a:off x="14991072" y="10027269"/>
                <a:ext cx="804582" cy="275696"/>
              </a:xfrm>
              <a:prstGeom prst="rect">
                <a:avLst/>
              </a:prstGeom>
              <a:noFill/>
              <a:ln>
                <a:noFill/>
              </a:ln>
            </p:spPr>
            <p:txBody>
              <a:bodyPr spcFirstLastPara="1" wrap="square" lIns="0" tIns="90150" rIns="0" bIns="0" anchor="t" anchorCtr="0">
                <a:spAutoFit/>
              </a:bodyPr>
              <a:lstStyle/>
              <a:p>
                <a:pPr lvl="0"/>
                <a:r>
                  <a:rPr lang="en-GB" sz="1200" b="1" dirty="0">
                    <a:solidFill>
                      <a:schemeClr val="dk1"/>
                    </a:solidFill>
                    <a:latin typeface="DIN Pro" panose="020B0504020101020102" pitchFamily="34" charset="0"/>
                    <a:cs typeface="DIN Pro" panose="020B0504020101020102" pitchFamily="34" charset="0"/>
                    <a:sym typeface="Arial"/>
                  </a:rPr>
                  <a:t>GOODYEAR</a:t>
                </a:r>
                <a:endParaRPr lang="en-GB" sz="1200" dirty="0">
                  <a:latin typeface="DINPro" panose="020B0504020101020102" pitchFamily="34" charset="0"/>
                  <a:cs typeface="DINPro" panose="020B0504020101020102" pitchFamily="34" charset="0"/>
                </a:endParaRPr>
              </a:p>
            </p:txBody>
          </p:sp>
        </p:grpSp>
      </p:grpSp>
      <p:pic>
        <p:nvPicPr>
          <p:cNvPr id="181" name="Picture 180" descr="Logo&#10;&#10;Description automatically generated">
            <a:extLst>
              <a:ext uri="{FF2B5EF4-FFF2-40B4-BE49-F238E27FC236}">
                <a16:creationId xmlns:a16="http://schemas.microsoft.com/office/drawing/2014/main" id="{56A001C7-4D8A-BD44-AF8C-E93B1161ACCD}"/>
              </a:ext>
            </a:extLst>
          </p:cNvPr>
          <p:cNvPicPr>
            <a:picLocks noChangeAspect="1"/>
          </p:cNvPicPr>
          <p:nvPr/>
        </p:nvPicPr>
        <p:blipFill>
          <a:blip r:embed="rId8"/>
          <a:stretch>
            <a:fillRect/>
          </a:stretch>
        </p:blipFill>
        <p:spPr>
          <a:xfrm>
            <a:off x="2572525" y="5289442"/>
            <a:ext cx="1655185" cy="205613"/>
          </a:xfrm>
          <a:prstGeom prst="rect">
            <a:avLst/>
          </a:prstGeom>
        </p:spPr>
      </p:pic>
      <p:sp>
        <p:nvSpPr>
          <p:cNvPr id="136" name="Tekstvak 397">
            <a:extLst>
              <a:ext uri="{FF2B5EF4-FFF2-40B4-BE49-F238E27FC236}">
                <a16:creationId xmlns:a16="http://schemas.microsoft.com/office/drawing/2014/main" id="{8FF52D8F-1146-4132-AC63-BE747F47373B}"/>
              </a:ext>
            </a:extLst>
          </p:cNvPr>
          <p:cNvSpPr txBox="1"/>
          <p:nvPr/>
        </p:nvSpPr>
        <p:spPr>
          <a:xfrm>
            <a:off x="2503318" y="7754576"/>
            <a:ext cx="4172349" cy="461665"/>
          </a:xfrm>
          <a:prstGeom prst="rect">
            <a:avLst/>
          </a:prstGeom>
          <a:noFill/>
        </p:spPr>
        <p:txBody>
          <a:bodyPr wrap="square" rtlCol="0">
            <a:spAutoFit/>
          </a:bodyPr>
          <a:lstStyle/>
          <a:p>
            <a:r>
              <a:rPr lang="fr-FR" sz="1200" dirty="0">
                <a:latin typeface="DIN Pro Light" panose="020B0504020101010102" pitchFamily="34" charset="0"/>
                <a:cs typeface="DIN Pro Light" panose="020B0504020101010102" pitchFamily="34" charset="0"/>
              </a:rPr>
              <a:t>* Le calcul du pourcentage de performance est basé sur la vitesse  du score obtenu  (au ratio 2:1)</a:t>
            </a:r>
          </a:p>
        </p:txBody>
      </p:sp>
    </p:spTree>
    <p:extLst>
      <p:ext uri="{BB962C8B-B14F-4D97-AF65-F5344CB8AC3E}">
        <p14:creationId xmlns:p14="http://schemas.microsoft.com/office/powerpoint/2010/main" val="6805853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31"/>
        <p:cNvGrpSpPr/>
        <p:nvPr/>
      </p:nvGrpSpPr>
      <p:grpSpPr>
        <a:xfrm>
          <a:off x="0" y="0"/>
          <a:ext cx="0" cy="0"/>
          <a:chOff x="0" y="0"/>
          <a:chExt cx="0" cy="0"/>
        </a:xfrm>
      </p:grpSpPr>
      <p:sp>
        <p:nvSpPr>
          <p:cNvPr id="833" name="Google Shape;833;p36"/>
          <p:cNvSpPr txBox="1">
            <a:spLocks noGrp="1"/>
          </p:cNvSpPr>
          <p:nvPr>
            <p:ph type="sldNum" idx="12"/>
          </p:nvPr>
        </p:nvSpPr>
        <p:spPr>
          <a:xfrm>
            <a:off x="2063847" y="10410317"/>
            <a:ext cx="550173" cy="500921"/>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22</a:t>
            </a:fld>
            <a:endParaRPr/>
          </a:p>
        </p:txBody>
      </p:sp>
      <p:sp>
        <p:nvSpPr>
          <p:cNvPr id="46" name="Google Shape;759;p31">
            <a:extLst>
              <a:ext uri="{FF2B5EF4-FFF2-40B4-BE49-F238E27FC236}">
                <a16:creationId xmlns:a16="http://schemas.microsoft.com/office/drawing/2014/main" id="{24E41647-7120-B84D-AE31-7C2A203A9109}"/>
              </a:ext>
            </a:extLst>
          </p:cNvPr>
          <p:cNvSpPr txBox="1"/>
          <p:nvPr/>
        </p:nvSpPr>
        <p:spPr>
          <a:xfrm>
            <a:off x="5428720" y="3770340"/>
            <a:ext cx="3718693" cy="583473"/>
          </a:xfrm>
          <a:prstGeom prst="rect">
            <a:avLst/>
          </a:prstGeom>
          <a:noFill/>
          <a:ln>
            <a:noFill/>
          </a:ln>
        </p:spPr>
        <p:txBody>
          <a:bodyPr spcFirstLastPara="1" wrap="square" lIns="0" tIns="90150" rIns="0" bIns="0" anchor="t" anchorCtr="0">
            <a:spAutoFit/>
          </a:bodyPr>
          <a:lstStyle/>
          <a:p>
            <a:pPr lvl="0"/>
            <a:r>
              <a:rPr lang="en-GB" sz="1600" dirty="0">
                <a:solidFill>
                  <a:schemeClr val="dk1"/>
                </a:solidFill>
                <a:latin typeface="DIN Pro Medium" panose="020B0504020101020102" pitchFamily="34" charset="0"/>
                <a:cs typeface="DIN Pro Medium" panose="020B0504020101020102" pitchFamily="34" charset="0"/>
                <a:sym typeface="Arial"/>
              </a:rPr>
              <a:t> </a:t>
            </a:r>
            <a:r>
              <a:rPr lang="en-GB" sz="1600" dirty="0">
                <a:solidFill>
                  <a:schemeClr val="dk1"/>
                </a:solidFill>
                <a:latin typeface="DINPro" panose="020B0504020101020102" pitchFamily="34" charset="0"/>
                <a:cs typeface="DINPro" panose="020B0504020101020102" pitchFamily="34" charset="0"/>
                <a:sym typeface="Arial"/>
              </a:rPr>
              <a:t>PERFORMANCE </a:t>
            </a:r>
            <a:r>
              <a:rPr lang="en-GB" sz="1600" b="1" dirty="0">
                <a:solidFill>
                  <a:schemeClr val="dk1"/>
                </a:solidFill>
                <a:latin typeface="DINPro" panose="020B0504020101020102" pitchFamily="34" charset="0"/>
                <a:cs typeface="DINPro" panose="020B0504020101020102" pitchFamily="34" charset="0"/>
                <a:sym typeface="Arial"/>
              </a:rPr>
              <a:t>DE FREINAGE SUR LE MOUILLE</a:t>
            </a:r>
            <a:r>
              <a:rPr lang="en-GB" sz="1600" dirty="0">
                <a:solidFill>
                  <a:schemeClr val="dk1"/>
                </a:solidFill>
                <a:latin typeface="DINPro" panose="020B0504020101020102" pitchFamily="34" charset="0"/>
                <a:cs typeface="DINPro" panose="020B0504020101020102" pitchFamily="34" charset="0"/>
                <a:sym typeface="Arial"/>
              </a:rPr>
              <a:t> </a:t>
            </a:r>
            <a:r>
              <a:rPr lang="en-US" sz="1600" dirty="0">
                <a:solidFill>
                  <a:schemeClr val="tx1"/>
                </a:solidFill>
                <a:latin typeface="DINPro" panose="020B0504020101020102" pitchFamily="34" charset="0"/>
                <a:cs typeface="DINPro" panose="020B0504020101020102" pitchFamily="34" charset="0"/>
              </a:rPr>
              <a:t>[%]*</a:t>
            </a:r>
            <a:endParaRPr lang="en-GB" sz="1600" dirty="0">
              <a:latin typeface="DINPro" panose="020B0504020101020102" pitchFamily="34" charset="0"/>
              <a:cs typeface="DINPro" panose="020B0504020101020102" pitchFamily="34" charset="0"/>
            </a:endParaRPr>
          </a:p>
        </p:txBody>
      </p:sp>
      <p:sp>
        <p:nvSpPr>
          <p:cNvPr id="47" name="Rechthoek 87">
            <a:extLst>
              <a:ext uri="{FF2B5EF4-FFF2-40B4-BE49-F238E27FC236}">
                <a16:creationId xmlns:a16="http://schemas.microsoft.com/office/drawing/2014/main" id="{800B3D66-B47A-C440-A0A8-D70784952EC4}"/>
              </a:ext>
            </a:extLst>
          </p:cNvPr>
          <p:cNvSpPr/>
          <p:nvPr/>
        </p:nvSpPr>
        <p:spPr>
          <a:xfrm>
            <a:off x="11057395" y="6944816"/>
            <a:ext cx="3296391" cy="399600"/>
          </a:xfrm>
          <a:prstGeom prst="rect">
            <a:avLst/>
          </a:prstGeom>
          <a:solidFill>
            <a:srgbClr val="FDA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8" name="Rechthoek 88">
            <a:extLst>
              <a:ext uri="{FF2B5EF4-FFF2-40B4-BE49-F238E27FC236}">
                <a16:creationId xmlns:a16="http://schemas.microsoft.com/office/drawing/2014/main" id="{4501833D-6BA9-384B-9DEB-A1E9D3E1C596}"/>
              </a:ext>
            </a:extLst>
          </p:cNvPr>
          <p:cNvSpPr/>
          <p:nvPr/>
        </p:nvSpPr>
        <p:spPr>
          <a:xfrm>
            <a:off x="11057396" y="6449609"/>
            <a:ext cx="3255712" cy="399600"/>
          </a:xfrm>
          <a:prstGeom prst="rect">
            <a:avLst/>
          </a:prstGeom>
          <a:solidFill>
            <a:srgbClr val="012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9" name="Rechthoek 90">
            <a:extLst>
              <a:ext uri="{FF2B5EF4-FFF2-40B4-BE49-F238E27FC236}">
                <a16:creationId xmlns:a16="http://schemas.microsoft.com/office/drawing/2014/main" id="{B01C779A-E691-4A41-BE02-D96E29019569}"/>
              </a:ext>
            </a:extLst>
          </p:cNvPr>
          <p:cNvSpPr/>
          <p:nvPr/>
        </p:nvSpPr>
        <p:spPr>
          <a:xfrm>
            <a:off x="11046884" y="5922138"/>
            <a:ext cx="2911673" cy="399600"/>
          </a:xfrm>
          <a:prstGeom prst="rect">
            <a:avLst/>
          </a:prstGeom>
          <a:solidFill>
            <a:srgbClr val="162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50" name="Rechthoek 92">
            <a:extLst>
              <a:ext uri="{FF2B5EF4-FFF2-40B4-BE49-F238E27FC236}">
                <a16:creationId xmlns:a16="http://schemas.microsoft.com/office/drawing/2014/main" id="{6FB79156-4B44-9241-A2CB-3E8A390AAB7D}"/>
              </a:ext>
            </a:extLst>
          </p:cNvPr>
          <p:cNvSpPr/>
          <p:nvPr/>
        </p:nvSpPr>
        <p:spPr>
          <a:xfrm>
            <a:off x="11044465" y="5459194"/>
            <a:ext cx="2798671" cy="399600"/>
          </a:xfrm>
          <a:prstGeom prst="rect">
            <a:avLst/>
          </a:prstGeom>
          <a:solidFill>
            <a:srgbClr val="FEE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1" name="Rechthoek 93">
            <a:extLst>
              <a:ext uri="{FF2B5EF4-FFF2-40B4-BE49-F238E27FC236}">
                <a16:creationId xmlns:a16="http://schemas.microsoft.com/office/drawing/2014/main" id="{3532058F-E84B-CF47-9BB5-DCDE83CAFAD8}"/>
              </a:ext>
            </a:extLst>
          </p:cNvPr>
          <p:cNvSpPr/>
          <p:nvPr/>
        </p:nvSpPr>
        <p:spPr>
          <a:xfrm>
            <a:off x="11044464" y="4943927"/>
            <a:ext cx="2583519" cy="39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2" name="object 124">
            <a:extLst>
              <a:ext uri="{FF2B5EF4-FFF2-40B4-BE49-F238E27FC236}">
                <a16:creationId xmlns:a16="http://schemas.microsoft.com/office/drawing/2014/main" id="{C6554BF7-F5EE-0B4C-A109-6F2C7D8B1400}"/>
              </a:ext>
            </a:extLst>
          </p:cNvPr>
          <p:cNvSpPr txBox="1"/>
          <p:nvPr/>
        </p:nvSpPr>
        <p:spPr>
          <a:xfrm>
            <a:off x="10460642" y="4823151"/>
            <a:ext cx="425535" cy="2864310"/>
          </a:xfrm>
          <a:prstGeom prst="rect">
            <a:avLst/>
          </a:prstGeom>
        </p:spPr>
        <p:txBody>
          <a:bodyPr vert="horz" wrap="square" lIns="0" tIns="0" rIns="0" bIns="0" rtlCol="0">
            <a:spAutoFit/>
          </a:bodyPr>
          <a:lstStyle/>
          <a:p>
            <a:pPr marL="12700" marR="5080" algn="just">
              <a:lnSpc>
                <a:spcPct val="200000"/>
              </a:lnSpc>
            </a:pPr>
            <a:r>
              <a:rPr lang="nl-BE" sz="1650" spc="-90" dirty="0">
                <a:solidFill>
                  <a:schemeClr val="tx1">
                    <a:lumMod val="85000"/>
                    <a:lumOff val="15000"/>
                  </a:schemeClr>
                </a:solidFill>
                <a:latin typeface="DIN Pro Medium" panose="020B0504020101020102" pitchFamily="34" charset="0"/>
                <a:cs typeface="DIN Pro Medium" panose="020B0504020101020102" pitchFamily="34" charset="0"/>
              </a:rPr>
              <a:t>100</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90" dirty="0">
                <a:solidFill>
                  <a:schemeClr val="tx1">
                    <a:lumMod val="85000"/>
                    <a:lumOff val="15000"/>
                  </a:schemeClr>
                </a:solidFill>
                <a:latin typeface="DIN Pro Medium" panose="020B0504020101020102" pitchFamily="34" charset="0"/>
                <a:cs typeface="DIN Pro Medium" panose="020B0504020101020102" pitchFamily="34" charset="0"/>
              </a:rPr>
              <a:t>99.5</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70" dirty="0">
                <a:solidFill>
                  <a:schemeClr val="tx1">
                    <a:lumMod val="85000"/>
                    <a:lumOff val="15000"/>
                  </a:schemeClr>
                </a:solidFill>
                <a:latin typeface="DIN Pro Medium" panose="020B0504020101020102" pitchFamily="34" charset="0"/>
                <a:cs typeface="DIN Pro Medium" panose="020B0504020101020102" pitchFamily="34" charset="0"/>
              </a:rPr>
              <a:t>93.9</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60" dirty="0">
                <a:solidFill>
                  <a:schemeClr val="tx1">
                    <a:lumMod val="85000"/>
                    <a:lumOff val="15000"/>
                  </a:schemeClr>
                </a:solidFill>
                <a:latin typeface="DIN Pro Medium" panose="020B0504020101020102" pitchFamily="34" charset="0"/>
                <a:cs typeface="DIN Pro Medium" panose="020B0504020101020102" pitchFamily="34" charset="0"/>
              </a:rPr>
              <a:t>91.3</a:t>
            </a:r>
          </a:p>
          <a:p>
            <a:pPr marL="12700" marR="5080" algn="just">
              <a:lnSpc>
                <a:spcPct val="200000"/>
              </a:lnSpc>
            </a:pPr>
            <a:r>
              <a:rPr lang="nl-BE" sz="1650" spc="-60" dirty="0">
                <a:solidFill>
                  <a:schemeClr val="tx1">
                    <a:lumMod val="85000"/>
                    <a:lumOff val="15000"/>
                  </a:schemeClr>
                </a:solidFill>
                <a:latin typeface="DIN Pro Medium" panose="020B0504020101020102" pitchFamily="34" charset="0"/>
                <a:cs typeface="DIN Pro Medium" panose="020B0504020101020102" pitchFamily="34" charset="0"/>
              </a:rPr>
              <a:t>90.9</a:t>
            </a:r>
            <a:endParaRPr lang="nl-BE" sz="1650" spc="-15" dirty="0">
              <a:solidFill>
                <a:schemeClr val="tx1">
                  <a:lumMod val="85000"/>
                  <a:lumOff val="15000"/>
                </a:schemeClr>
              </a:solidFill>
              <a:latin typeface="DIN Pro Medium" panose="020B0504020101020102" pitchFamily="34" charset="0"/>
              <a:cs typeface="DIN Pro Medium" panose="020B0504020101020102" pitchFamily="34" charset="0"/>
            </a:endParaRPr>
          </a:p>
          <a:p>
            <a:pPr marL="12700" marR="5080" algn="just">
              <a:lnSpc>
                <a:spcPct val="145700"/>
              </a:lnSpc>
            </a:pPr>
            <a:endParaRPr sz="1650" dirty="0">
              <a:solidFill>
                <a:schemeClr val="tx1">
                  <a:lumMod val="85000"/>
                  <a:lumOff val="15000"/>
                </a:schemeClr>
              </a:solidFill>
              <a:latin typeface="DIN Pro Medium" panose="020B0504020101020102" pitchFamily="34" charset="0"/>
              <a:cs typeface="DIN Pro Medium" panose="020B0504020101020102" pitchFamily="34" charset="0"/>
            </a:endParaRPr>
          </a:p>
        </p:txBody>
      </p:sp>
      <p:sp>
        <p:nvSpPr>
          <p:cNvPr id="53" name="object 126">
            <a:extLst>
              <a:ext uri="{FF2B5EF4-FFF2-40B4-BE49-F238E27FC236}">
                <a16:creationId xmlns:a16="http://schemas.microsoft.com/office/drawing/2014/main" id="{D1B2BF4B-2238-6647-997C-448E48F4D8FA}"/>
              </a:ext>
            </a:extLst>
          </p:cNvPr>
          <p:cNvSpPr/>
          <p:nvPr/>
        </p:nvSpPr>
        <p:spPr>
          <a:xfrm>
            <a:off x="11106219" y="6518060"/>
            <a:ext cx="1361215" cy="252000"/>
          </a:xfrm>
          <a:prstGeom prst="rect">
            <a:avLst/>
          </a:prstGeom>
          <a:blipFill>
            <a:blip r:embed="rId3" cstate="print"/>
            <a:stretch>
              <a:fillRect/>
            </a:stretch>
          </a:blipFill>
        </p:spPr>
        <p:txBody>
          <a:bodyPr wrap="square" lIns="0" tIns="0" rIns="0" bIns="0" rtlCol="0"/>
          <a:lstStyle/>
          <a:p>
            <a:endParaRPr/>
          </a:p>
        </p:txBody>
      </p:sp>
      <p:sp>
        <p:nvSpPr>
          <p:cNvPr id="54" name="object 128">
            <a:extLst>
              <a:ext uri="{FF2B5EF4-FFF2-40B4-BE49-F238E27FC236}">
                <a16:creationId xmlns:a16="http://schemas.microsoft.com/office/drawing/2014/main" id="{ACAC5AEE-8840-1443-90D2-5FBE6B59B00E}"/>
              </a:ext>
            </a:extLst>
          </p:cNvPr>
          <p:cNvSpPr/>
          <p:nvPr/>
        </p:nvSpPr>
        <p:spPr>
          <a:xfrm>
            <a:off x="11057395" y="6000007"/>
            <a:ext cx="1361215" cy="252000"/>
          </a:xfrm>
          <a:prstGeom prst="rect">
            <a:avLst/>
          </a:prstGeom>
          <a:blipFill>
            <a:blip r:embed="rId4" cstate="print"/>
            <a:stretch>
              <a:fillRect/>
            </a:stretch>
          </a:blipFill>
        </p:spPr>
        <p:txBody>
          <a:bodyPr wrap="square" lIns="0" tIns="0" rIns="0" bIns="0" rtlCol="0"/>
          <a:lstStyle/>
          <a:p>
            <a:endParaRPr/>
          </a:p>
        </p:txBody>
      </p:sp>
      <p:pic>
        <p:nvPicPr>
          <p:cNvPr id="55" name="Afbeelding 97" descr="Afbeelding met tekening, teken, klok&#10;&#10;Automatisch gegenereerde beschrijving">
            <a:extLst>
              <a:ext uri="{FF2B5EF4-FFF2-40B4-BE49-F238E27FC236}">
                <a16:creationId xmlns:a16="http://schemas.microsoft.com/office/drawing/2014/main" id="{B3C6DC3C-8DC7-034D-AF01-180AC54FEBA0}"/>
              </a:ext>
            </a:extLst>
          </p:cNvPr>
          <p:cNvPicPr>
            <a:picLocks noChangeAspect="1"/>
          </p:cNvPicPr>
          <p:nvPr/>
        </p:nvPicPr>
        <p:blipFill>
          <a:blip r:embed="rId5"/>
          <a:stretch>
            <a:fillRect/>
          </a:stretch>
        </p:blipFill>
        <p:spPr>
          <a:xfrm>
            <a:off x="11085215" y="5531957"/>
            <a:ext cx="963054" cy="251999"/>
          </a:xfrm>
          <a:prstGeom prst="rect">
            <a:avLst/>
          </a:prstGeom>
        </p:spPr>
      </p:pic>
      <p:sp>
        <p:nvSpPr>
          <p:cNvPr id="68" name="Google Shape;759;p31">
            <a:extLst>
              <a:ext uri="{FF2B5EF4-FFF2-40B4-BE49-F238E27FC236}">
                <a16:creationId xmlns:a16="http://schemas.microsoft.com/office/drawing/2014/main" id="{146DFD9D-EB83-0D4B-A361-D71932512280}"/>
              </a:ext>
            </a:extLst>
          </p:cNvPr>
          <p:cNvSpPr txBox="1"/>
          <p:nvPr/>
        </p:nvSpPr>
        <p:spPr>
          <a:xfrm>
            <a:off x="10460642" y="3791371"/>
            <a:ext cx="3893144" cy="583473"/>
          </a:xfrm>
          <a:prstGeom prst="rect">
            <a:avLst/>
          </a:prstGeom>
          <a:noFill/>
          <a:ln>
            <a:noFill/>
          </a:ln>
        </p:spPr>
        <p:txBody>
          <a:bodyPr spcFirstLastPara="1" wrap="square" lIns="0" tIns="90150" rIns="0" bIns="0" anchor="t" anchorCtr="0">
            <a:spAutoFit/>
          </a:bodyPr>
          <a:lstStyle/>
          <a:p>
            <a:pPr lvl="0"/>
            <a:r>
              <a:rPr lang="en-GB" sz="1600" dirty="0">
                <a:solidFill>
                  <a:schemeClr val="dk1"/>
                </a:solidFill>
                <a:latin typeface="DINPro" panose="020B0504020101020102" pitchFamily="34" charset="0"/>
                <a:cs typeface="DINPro" panose="020B0504020101020102" pitchFamily="34" charset="0"/>
                <a:sym typeface="Arial"/>
              </a:rPr>
              <a:t>PERFORMANCE </a:t>
            </a:r>
            <a:r>
              <a:rPr lang="en-GB" sz="1600" b="1" dirty="0">
                <a:solidFill>
                  <a:schemeClr val="dk1"/>
                </a:solidFill>
                <a:latin typeface="DINPro" panose="020B0504020101020102" pitchFamily="34" charset="0"/>
                <a:cs typeface="DINPro" panose="020B0504020101020102" pitchFamily="34" charset="0"/>
                <a:sym typeface="Arial"/>
              </a:rPr>
              <a:t>DE GRIP LATERAL SUR LE MOUILLE</a:t>
            </a:r>
            <a:r>
              <a:rPr lang="en-GB" sz="1600" dirty="0">
                <a:solidFill>
                  <a:schemeClr val="dk1"/>
                </a:solidFill>
                <a:latin typeface="DINPro" panose="020B0504020101020102" pitchFamily="34" charset="0"/>
                <a:cs typeface="DINPro" panose="020B0504020101020102" pitchFamily="34" charset="0"/>
                <a:sym typeface="Arial"/>
              </a:rPr>
              <a:t> </a:t>
            </a:r>
            <a:r>
              <a:rPr lang="en-US" sz="1600" dirty="0">
                <a:solidFill>
                  <a:schemeClr val="tx1"/>
                </a:solidFill>
                <a:latin typeface="DINPro" panose="020B0504020101020102" pitchFamily="34" charset="0"/>
                <a:cs typeface="DINPro" panose="020B0504020101020102" pitchFamily="34" charset="0"/>
              </a:rPr>
              <a:t>[%]*</a:t>
            </a:r>
            <a:endParaRPr lang="en-GB" sz="1600" dirty="0">
              <a:latin typeface="DINPro" panose="020B0504020101020102" pitchFamily="34" charset="0"/>
              <a:cs typeface="DINPro" panose="020B0504020101020102" pitchFamily="34" charset="0"/>
            </a:endParaRPr>
          </a:p>
        </p:txBody>
      </p:sp>
      <p:sp>
        <p:nvSpPr>
          <p:cNvPr id="69" name="object 129">
            <a:extLst>
              <a:ext uri="{FF2B5EF4-FFF2-40B4-BE49-F238E27FC236}">
                <a16:creationId xmlns:a16="http://schemas.microsoft.com/office/drawing/2014/main" id="{A9DFDE77-799D-254C-B1B3-CE72D9D92361}"/>
              </a:ext>
            </a:extLst>
          </p:cNvPr>
          <p:cNvSpPr/>
          <p:nvPr/>
        </p:nvSpPr>
        <p:spPr>
          <a:xfrm>
            <a:off x="11068845" y="7015065"/>
            <a:ext cx="1361215" cy="252000"/>
          </a:xfrm>
          <a:prstGeom prst="rect">
            <a:avLst/>
          </a:prstGeom>
          <a:blipFill>
            <a:blip r:embed="rId6" cstate="print"/>
            <a:stretch>
              <a:fillRect/>
            </a:stretch>
          </a:blipFill>
        </p:spPr>
        <p:txBody>
          <a:bodyPr wrap="square" lIns="0" tIns="0" rIns="0" bIns="0" rtlCol="0"/>
          <a:lstStyle/>
          <a:p>
            <a:endParaRPr/>
          </a:p>
        </p:txBody>
      </p:sp>
      <p:sp>
        <p:nvSpPr>
          <p:cNvPr id="70" name="Rechthoek 112">
            <a:extLst>
              <a:ext uri="{FF2B5EF4-FFF2-40B4-BE49-F238E27FC236}">
                <a16:creationId xmlns:a16="http://schemas.microsoft.com/office/drawing/2014/main" id="{B3DEE67F-9E54-1645-BFBB-8F5A3E8658D8}"/>
              </a:ext>
            </a:extLst>
          </p:cNvPr>
          <p:cNvSpPr/>
          <p:nvPr/>
        </p:nvSpPr>
        <p:spPr>
          <a:xfrm>
            <a:off x="5717153" y="6949537"/>
            <a:ext cx="3138985" cy="348253"/>
          </a:xfrm>
          <a:prstGeom prst="rect">
            <a:avLst/>
          </a:prstGeom>
          <a:solidFill>
            <a:srgbClr val="162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1" name="Rechthoek 113">
            <a:extLst>
              <a:ext uri="{FF2B5EF4-FFF2-40B4-BE49-F238E27FC236}">
                <a16:creationId xmlns:a16="http://schemas.microsoft.com/office/drawing/2014/main" id="{B5C408D7-B1F1-3546-A8DD-0AEDD28B7D65}"/>
              </a:ext>
            </a:extLst>
          </p:cNvPr>
          <p:cNvSpPr/>
          <p:nvPr/>
        </p:nvSpPr>
        <p:spPr>
          <a:xfrm>
            <a:off x="5717153" y="6454330"/>
            <a:ext cx="3413877" cy="348253"/>
          </a:xfrm>
          <a:prstGeom prst="rect">
            <a:avLst/>
          </a:prstGeom>
          <a:solidFill>
            <a:srgbClr val="FDA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2" name="Rechthoek 114">
            <a:extLst>
              <a:ext uri="{FF2B5EF4-FFF2-40B4-BE49-F238E27FC236}">
                <a16:creationId xmlns:a16="http://schemas.microsoft.com/office/drawing/2014/main" id="{8B9CDBCE-402E-654A-A982-A026D169AF90}"/>
              </a:ext>
            </a:extLst>
          </p:cNvPr>
          <p:cNvSpPr/>
          <p:nvPr/>
        </p:nvSpPr>
        <p:spPr>
          <a:xfrm>
            <a:off x="5706642" y="5926859"/>
            <a:ext cx="3413877" cy="348253"/>
          </a:xfrm>
          <a:prstGeom prst="rect">
            <a:avLst/>
          </a:prstGeom>
          <a:solidFill>
            <a:srgbClr val="012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73" name="Rechthoek 115">
            <a:extLst>
              <a:ext uri="{FF2B5EF4-FFF2-40B4-BE49-F238E27FC236}">
                <a16:creationId xmlns:a16="http://schemas.microsoft.com/office/drawing/2014/main" id="{2FC3F5C0-4D70-7942-B72A-62664739AEBB}"/>
              </a:ext>
            </a:extLst>
          </p:cNvPr>
          <p:cNvSpPr/>
          <p:nvPr/>
        </p:nvSpPr>
        <p:spPr>
          <a:xfrm>
            <a:off x="5704223" y="5463914"/>
            <a:ext cx="3671479" cy="39042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4" name="Rechthoek 116">
            <a:extLst>
              <a:ext uri="{FF2B5EF4-FFF2-40B4-BE49-F238E27FC236}">
                <a16:creationId xmlns:a16="http://schemas.microsoft.com/office/drawing/2014/main" id="{1D3F1025-B944-D540-AE9D-2122D0C3248B}"/>
              </a:ext>
            </a:extLst>
          </p:cNvPr>
          <p:cNvSpPr/>
          <p:nvPr/>
        </p:nvSpPr>
        <p:spPr>
          <a:xfrm>
            <a:off x="5704222" y="4956022"/>
            <a:ext cx="3893144" cy="390429"/>
          </a:xfrm>
          <a:prstGeom prst="rect">
            <a:avLst/>
          </a:prstGeom>
          <a:solidFill>
            <a:srgbClr val="FEE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5" name="object 124">
            <a:extLst>
              <a:ext uri="{FF2B5EF4-FFF2-40B4-BE49-F238E27FC236}">
                <a16:creationId xmlns:a16="http://schemas.microsoft.com/office/drawing/2014/main" id="{A1D58313-854F-5240-B1C7-17DD6E41C5A9}"/>
              </a:ext>
            </a:extLst>
          </p:cNvPr>
          <p:cNvSpPr txBox="1"/>
          <p:nvPr/>
        </p:nvSpPr>
        <p:spPr>
          <a:xfrm>
            <a:off x="5068846" y="4827871"/>
            <a:ext cx="477090" cy="2864310"/>
          </a:xfrm>
          <a:prstGeom prst="rect">
            <a:avLst/>
          </a:prstGeom>
        </p:spPr>
        <p:txBody>
          <a:bodyPr vert="horz" wrap="square" lIns="0" tIns="0" rIns="0" bIns="0" rtlCol="0">
            <a:spAutoFit/>
          </a:bodyPr>
          <a:lstStyle/>
          <a:p>
            <a:pPr marL="12700" marR="5080" algn="just">
              <a:lnSpc>
                <a:spcPct val="200000"/>
              </a:lnSpc>
            </a:pPr>
            <a:r>
              <a:rPr lang="nl-BE" sz="1650" spc="-90" dirty="0">
                <a:solidFill>
                  <a:schemeClr val="tx1">
                    <a:lumMod val="85000"/>
                    <a:lumOff val="15000"/>
                  </a:schemeClr>
                </a:solidFill>
                <a:latin typeface="DIN Pro Medium" panose="020B0504020101020102" pitchFamily="34" charset="0"/>
                <a:cs typeface="DIN Pro Medium" panose="020B0504020101020102" pitchFamily="34" charset="0"/>
              </a:rPr>
              <a:t>105.7</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90" dirty="0">
                <a:solidFill>
                  <a:schemeClr val="tx1">
                    <a:lumMod val="85000"/>
                    <a:lumOff val="15000"/>
                  </a:schemeClr>
                </a:solidFill>
                <a:latin typeface="DIN Pro Medium" panose="020B0504020101020102" pitchFamily="34" charset="0"/>
                <a:cs typeface="DIN Pro Medium" panose="020B0504020101020102" pitchFamily="34" charset="0"/>
              </a:rPr>
              <a:t>100</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70" dirty="0">
                <a:solidFill>
                  <a:schemeClr val="tx1">
                    <a:lumMod val="85000"/>
                    <a:lumOff val="15000"/>
                  </a:schemeClr>
                </a:solidFill>
                <a:latin typeface="DIN Pro Medium" panose="020B0504020101020102" pitchFamily="34" charset="0"/>
                <a:cs typeface="DIN Pro Medium" panose="020B0504020101020102" pitchFamily="34" charset="0"/>
              </a:rPr>
              <a:t>97.9</a:t>
            </a:r>
            <a:r>
              <a:rPr sz="1650" spc="-5" dirty="0">
                <a:solidFill>
                  <a:schemeClr val="tx1">
                    <a:lumMod val="85000"/>
                    <a:lumOff val="15000"/>
                  </a:schemeClr>
                </a:solidFill>
                <a:latin typeface="DIN Pro Medium" panose="020B0504020101020102" pitchFamily="34" charset="0"/>
                <a:cs typeface="DIN Pro Medium" panose="020B0504020101020102" pitchFamily="34" charset="0"/>
              </a:rPr>
              <a:t> </a:t>
            </a:r>
            <a:r>
              <a:rPr lang="nl-BE" sz="1650" spc="-60" dirty="0">
                <a:solidFill>
                  <a:schemeClr val="tx1">
                    <a:lumMod val="85000"/>
                    <a:lumOff val="15000"/>
                  </a:schemeClr>
                </a:solidFill>
                <a:latin typeface="DIN Pro Medium" panose="020B0504020101020102" pitchFamily="34" charset="0"/>
                <a:cs typeface="DIN Pro Medium" panose="020B0504020101020102" pitchFamily="34" charset="0"/>
              </a:rPr>
              <a:t>95.7</a:t>
            </a:r>
          </a:p>
          <a:p>
            <a:pPr marL="12700" marR="5080" algn="just">
              <a:lnSpc>
                <a:spcPct val="200000"/>
              </a:lnSpc>
            </a:pPr>
            <a:r>
              <a:rPr lang="nl-BE" sz="1650" spc="-60" dirty="0">
                <a:solidFill>
                  <a:schemeClr val="tx1">
                    <a:lumMod val="85000"/>
                    <a:lumOff val="15000"/>
                  </a:schemeClr>
                </a:solidFill>
                <a:latin typeface="DIN Pro Medium" panose="020B0504020101020102" pitchFamily="34" charset="0"/>
                <a:cs typeface="DIN Pro Medium" panose="020B0504020101020102" pitchFamily="34" charset="0"/>
              </a:rPr>
              <a:t>93</a:t>
            </a:r>
            <a:endParaRPr lang="nl-BE" sz="1650" spc="-15" dirty="0">
              <a:solidFill>
                <a:schemeClr val="tx1">
                  <a:lumMod val="85000"/>
                  <a:lumOff val="15000"/>
                </a:schemeClr>
              </a:solidFill>
              <a:latin typeface="DIN Pro Medium" panose="020B0504020101020102" pitchFamily="34" charset="0"/>
              <a:cs typeface="DIN Pro Medium" panose="020B0504020101020102" pitchFamily="34" charset="0"/>
            </a:endParaRPr>
          </a:p>
          <a:p>
            <a:pPr marL="12700" marR="5080" algn="just">
              <a:lnSpc>
                <a:spcPct val="145700"/>
              </a:lnSpc>
            </a:pPr>
            <a:endParaRPr sz="1650" dirty="0">
              <a:solidFill>
                <a:schemeClr val="tx1">
                  <a:lumMod val="85000"/>
                  <a:lumOff val="15000"/>
                </a:schemeClr>
              </a:solidFill>
              <a:latin typeface="DIN Pro Medium" panose="020B0504020101020102" pitchFamily="34" charset="0"/>
              <a:cs typeface="DIN Pro Medium" panose="020B0504020101020102" pitchFamily="34" charset="0"/>
            </a:endParaRPr>
          </a:p>
        </p:txBody>
      </p:sp>
      <p:sp>
        <p:nvSpPr>
          <p:cNvPr id="76" name="object 126">
            <a:extLst>
              <a:ext uri="{FF2B5EF4-FFF2-40B4-BE49-F238E27FC236}">
                <a16:creationId xmlns:a16="http://schemas.microsoft.com/office/drawing/2014/main" id="{2DFB9175-AB40-734E-9EB6-34A45DDE9FB4}"/>
              </a:ext>
            </a:extLst>
          </p:cNvPr>
          <p:cNvSpPr/>
          <p:nvPr/>
        </p:nvSpPr>
        <p:spPr>
          <a:xfrm>
            <a:off x="5704222" y="5997414"/>
            <a:ext cx="1361215" cy="252000"/>
          </a:xfrm>
          <a:prstGeom prst="rect">
            <a:avLst/>
          </a:prstGeom>
          <a:blipFill>
            <a:blip r:embed="rId3" cstate="print"/>
            <a:stretch>
              <a:fillRect/>
            </a:stretch>
          </a:blipFill>
        </p:spPr>
        <p:txBody>
          <a:bodyPr wrap="square" lIns="0" tIns="0" rIns="0" bIns="0" rtlCol="0"/>
          <a:lstStyle/>
          <a:p>
            <a:endParaRPr/>
          </a:p>
        </p:txBody>
      </p:sp>
      <p:sp>
        <p:nvSpPr>
          <p:cNvPr id="77" name="object 128">
            <a:extLst>
              <a:ext uri="{FF2B5EF4-FFF2-40B4-BE49-F238E27FC236}">
                <a16:creationId xmlns:a16="http://schemas.microsoft.com/office/drawing/2014/main" id="{EAF1D3FD-F823-8340-A541-25FE47D383D2}"/>
              </a:ext>
            </a:extLst>
          </p:cNvPr>
          <p:cNvSpPr/>
          <p:nvPr/>
        </p:nvSpPr>
        <p:spPr>
          <a:xfrm>
            <a:off x="5753056" y="7001633"/>
            <a:ext cx="1361215" cy="252000"/>
          </a:xfrm>
          <a:prstGeom prst="rect">
            <a:avLst/>
          </a:prstGeom>
          <a:blipFill>
            <a:blip r:embed="rId4" cstate="print"/>
            <a:stretch>
              <a:fillRect/>
            </a:stretch>
          </a:blipFill>
        </p:spPr>
        <p:txBody>
          <a:bodyPr wrap="square" lIns="0" tIns="0" rIns="0" bIns="0" rtlCol="0"/>
          <a:lstStyle/>
          <a:p>
            <a:endParaRPr/>
          </a:p>
        </p:txBody>
      </p:sp>
      <p:pic>
        <p:nvPicPr>
          <p:cNvPr id="78" name="Afbeelding 120" descr="Afbeelding met tekening, teken, klok&#10;&#10;Automatisch gegenereerde beschrijving">
            <a:extLst>
              <a:ext uri="{FF2B5EF4-FFF2-40B4-BE49-F238E27FC236}">
                <a16:creationId xmlns:a16="http://schemas.microsoft.com/office/drawing/2014/main" id="{F639A2B5-ED23-AE40-AC1F-FBDF84E069BB}"/>
              </a:ext>
            </a:extLst>
          </p:cNvPr>
          <p:cNvPicPr>
            <a:picLocks noChangeAspect="1"/>
          </p:cNvPicPr>
          <p:nvPr/>
        </p:nvPicPr>
        <p:blipFill>
          <a:blip r:embed="rId5"/>
          <a:stretch>
            <a:fillRect/>
          </a:stretch>
        </p:blipFill>
        <p:spPr>
          <a:xfrm>
            <a:off x="5780230" y="5020361"/>
            <a:ext cx="963054" cy="251999"/>
          </a:xfrm>
          <a:prstGeom prst="rect">
            <a:avLst/>
          </a:prstGeom>
        </p:spPr>
      </p:pic>
      <p:sp>
        <p:nvSpPr>
          <p:cNvPr id="91" name="object 129">
            <a:extLst>
              <a:ext uri="{FF2B5EF4-FFF2-40B4-BE49-F238E27FC236}">
                <a16:creationId xmlns:a16="http://schemas.microsoft.com/office/drawing/2014/main" id="{825C053F-BEE7-4C42-9119-B57EEA6D13C0}"/>
              </a:ext>
            </a:extLst>
          </p:cNvPr>
          <p:cNvSpPr/>
          <p:nvPr/>
        </p:nvSpPr>
        <p:spPr>
          <a:xfrm>
            <a:off x="5734709" y="6505306"/>
            <a:ext cx="1361215" cy="252000"/>
          </a:xfrm>
          <a:prstGeom prst="rect">
            <a:avLst/>
          </a:prstGeom>
          <a:blipFill>
            <a:blip r:embed="rId6" cstate="print"/>
            <a:stretch>
              <a:fillRect/>
            </a:stretch>
          </a:blipFill>
        </p:spPr>
        <p:txBody>
          <a:bodyPr wrap="square" lIns="0" tIns="0" rIns="0" bIns="0" rtlCol="0"/>
          <a:lstStyle/>
          <a:p>
            <a:endParaRPr/>
          </a:p>
        </p:txBody>
      </p:sp>
      <p:sp>
        <p:nvSpPr>
          <p:cNvPr id="181" name="Google Shape;1141;p73">
            <a:extLst>
              <a:ext uri="{FF2B5EF4-FFF2-40B4-BE49-F238E27FC236}">
                <a16:creationId xmlns:a16="http://schemas.microsoft.com/office/drawing/2014/main" id="{3EA7190C-BE7A-E44C-BEC1-6F27A892CCDF}"/>
              </a:ext>
            </a:extLst>
          </p:cNvPr>
          <p:cNvSpPr/>
          <p:nvPr/>
        </p:nvSpPr>
        <p:spPr>
          <a:xfrm>
            <a:off x="13396514" y="4593164"/>
            <a:ext cx="955921" cy="540000"/>
          </a:xfrm>
          <a:custGeom>
            <a:avLst/>
            <a:gdLst/>
            <a:ahLst/>
            <a:cxnLst/>
            <a:rect l="l" t="t" r="r" b="b"/>
            <a:pathLst>
              <a:path w="2385059" h="995679" extrusionOk="0">
                <a:moveTo>
                  <a:pt x="0" y="995613"/>
                </a:moveTo>
                <a:lnTo>
                  <a:pt x="83808" y="995613"/>
                </a:lnTo>
                <a:lnTo>
                  <a:pt x="229252" y="995489"/>
                </a:lnTo>
                <a:lnTo>
                  <a:pt x="361142" y="994618"/>
                </a:lnTo>
                <a:lnTo>
                  <a:pt x="481203" y="992253"/>
                </a:lnTo>
                <a:lnTo>
                  <a:pt x="591162" y="987648"/>
                </a:lnTo>
                <a:lnTo>
                  <a:pt x="692743" y="980057"/>
                </a:lnTo>
                <a:lnTo>
                  <a:pt x="787674" y="968732"/>
                </a:lnTo>
                <a:lnTo>
                  <a:pt x="877678" y="952926"/>
                </a:lnTo>
                <a:lnTo>
                  <a:pt x="964482" y="931894"/>
                </a:lnTo>
                <a:lnTo>
                  <a:pt x="1049811" y="904888"/>
                </a:lnTo>
                <a:lnTo>
                  <a:pt x="1135392" y="871161"/>
                </a:lnTo>
                <a:lnTo>
                  <a:pt x="1222949" y="829968"/>
                </a:lnTo>
                <a:lnTo>
                  <a:pt x="1314208" y="780561"/>
                </a:lnTo>
                <a:lnTo>
                  <a:pt x="1410895" y="722193"/>
                </a:lnTo>
                <a:lnTo>
                  <a:pt x="1514736" y="654118"/>
                </a:lnTo>
                <a:lnTo>
                  <a:pt x="1627456" y="575589"/>
                </a:lnTo>
                <a:lnTo>
                  <a:pt x="1750780" y="485859"/>
                </a:lnTo>
                <a:lnTo>
                  <a:pt x="1886435" y="384182"/>
                </a:lnTo>
                <a:lnTo>
                  <a:pt x="2036146" y="269811"/>
                </a:lnTo>
                <a:lnTo>
                  <a:pt x="2201639" y="141999"/>
                </a:lnTo>
                <a:lnTo>
                  <a:pt x="2384639" y="0"/>
                </a:lnTo>
              </a:path>
            </a:pathLst>
          </a:custGeom>
          <a:noFill/>
          <a:ln w="398145" cap="flat" cmpd="sng">
            <a:solidFill>
              <a:srgbClr val="FF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sp>
        <p:nvSpPr>
          <p:cNvPr id="182" name="Google Shape;1141;p73">
            <a:extLst>
              <a:ext uri="{FF2B5EF4-FFF2-40B4-BE49-F238E27FC236}">
                <a16:creationId xmlns:a16="http://schemas.microsoft.com/office/drawing/2014/main" id="{D40AC3D5-3627-D74F-8F5F-8B9BE849F29A}"/>
              </a:ext>
            </a:extLst>
          </p:cNvPr>
          <p:cNvSpPr/>
          <p:nvPr/>
        </p:nvSpPr>
        <p:spPr>
          <a:xfrm>
            <a:off x="13601006" y="5122036"/>
            <a:ext cx="957600" cy="540000"/>
          </a:xfrm>
          <a:custGeom>
            <a:avLst/>
            <a:gdLst/>
            <a:ahLst/>
            <a:cxnLst/>
            <a:rect l="l" t="t" r="r" b="b"/>
            <a:pathLst>
              <a:path w="2385059" h="995679" extrusionOk="0">
                <a:moveTo>
                  <a:pt x="0" y="995613"/>
                </a:moveTo>
                <a:lnTo>
                  <a:pt x="83808" y="995613"/>
                </a:lnTo>
                <a:lnTo>
                  <a:pt x="229252" y="995489"/>
                </a:lnTo>
                <a:lnTo>
                  <a:pt x="361142" y="994618"/>
                </a:lnTo>
                <a:lnTo>
                  <a:pt x="481203" y="992253"/>
                </a:lnTo>
                <a:lnTo>
                  <a:pt x="591162" y="987648"/>
                </a:lnTo>
                <a:lnTo>
                  <a:pt x="692743" y="980057"/>
                </a:lnTo>
                <a:lnTo>
                  <a:pt x="787674" y="968732"/>
                </a:lnTo>
                <a:lnTo>
                  <a:pt x="877678" y="952926"/>
                </a:lnTo>
                <a:lnTo>
                  <a:pt x="964482" y="931894"/>
                </a:lnTo>
                <a:lnTo>
                  <a:pt x="1049811" y="904888"/>
                </a:lnTo>
                <a:lnTo>
                  <a:pt x="1135392" y="871161"/>
                </a:lnTo>
                <a:lnTo>
                  <a:pt x="1222949" y="829968"/>
                </a:lnTo>
                <a:lnTo>
                  <a:pt x="1314208" y="780561"/>
                </a:lnTo>
                <a:lnTo>
                  <a:pt x="1410895" y="722193"/>
                </a:lnTo>
                <a:lnTo>
                  <a:pt x="1514736" y="654118"/>
                </a:lnTo>
                <a:lnTo>
                  <a:pt x="1627456" y="575589"/>
                </a:lnTo>
                <a:lnTo>
                  <a:pt x="1750780" y="485859"/>
                </a:lnTo>
                <a:lnTo>
                  <a:pt x="1886435" y="384182"/>
                </a:lnTo>
                <a:lnTo>
                  <a:pt x="2036146" y="269811"/>
                </a:lnTo>
                <a:lnTo>
                  <a:pt x="2201639" y="141999"/>
                </a:lnTo>
                <a:lnTo>
                  <a:pt x="2384639" y="0"/>
                </a:lnTo>
              </a:path>
            </a:pathLst>
          </a:custGeom>
          <a:noFill/>
          <a:ln w="396240" cap="flat" cmpd="sng">
            <a:solidFill>
              <a:srgbClr val="FFE303"/>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dirty="0"/>
          </a:p>
        </p:txBody>
      </p:sp>
      <p:sp>
        <p:nvSpPr>
          <p:cNvPr id="183" name="Google Shape;1141;p73">
            <a:extLst>
              <a:ext uri="{FF2B5EF4-FFF2-40B4-BE49-F238E27FC236}">
                <a16:creationId xmlns:a16="http://schemas.microsoft.com/office/drawing/2014/main" id="{672EF55A-908F-5B4B-9BB2-DEF4B49A8589}"/>
              </a:ext>
            </a:extLst>
          </p:cNvPr>
          <p:cNvSpPr/>
          <p:nvPr/>
        </p:nvSpPr>
        <p:spPr>
          <a:xfrm>
            <a:off x="13872461" y="5720769"/>
            <a:ext cx="790455" cy="399600"/>
          </a:xfrm>
          <a:custGeom>
            <a:avLst/>
            <a:gdLst/>
            <a:ahLst/>
            <a:cxnLst/>
            <a:rect l="l" t="t" r="r" b="b"/>
            <a:pathLst>
              <a:path w="2385059" h="995679" extrusionOk="0">
                <a:moveTo>
                  <a:pt x="0" y="995613"/>
                </a:moveTo>
                <a:lnTo>
                  <a:pt x="83808" y="995613"/>
                </a:lnTo>
                <a:lnTo>
                  <a:pt x="229252" y="995489"/>
                </a:lnTo>
                <a:lnTo>
                  <a:pt x="361142" y="994618"/>
                </a:lnTo>
                <a:lnTo>
                  <a:pt x="481203" y="992253"/>
                </a:lnTo>
                <a:lnTo>
                  <a:pt x="591162" y="987648"/>
                </a:lnTo>
                <a:lnTo>
                  <a:pt x="692743" y="980057"/>
                </a:lnTo>
                <a:lnTo>
                  <a:pt x="787674" y="968732"/>
                </a:lnTo>
                <a:lnTo>
                  <a:pt x="877678" y="952926"/>
                </a:lnTo>
                <a:lnTo>
                  <a:pt x="964482" y="931894"/>
                </a:lnTo>
                <a:lnTo>
                  <a:pt x="1049811" y="904888"/>
                </a:lnTo>
                <a:lnTo>
                  <a:pt x="1135392" y="871161"/>
                </a:lnTo>
                <a:lnTo>
                  <a:pt x="1222949" y="829968"/>
                </a:lnTo>
                <a:lnTo>
                  <a:pt x="1314208" y="780561"/>
                </a:lnTo>
                <a:lnTo>
                  <a:pt x="1410895" y="722193"/>
                </a:lnTo>
                <a:lnTo>
                  <a:pt x="1514736" y="654118"/>
                </a:lnTo>
                <a:lnTo>
                  <a:pt x="1627456" y="575589"/>
                </a:lnTo>
                <a:lnTo>
                  <a:pt x="1750780" y="485859"/>
                </a:lnTo>
                <a:lnTo>
                  <a:pt x="1886435" y="384182"/>
                </a:lnTo>
                <a:lnTo>
                  <a:pt x="2036146" y="269811"/>
                </a:lnTo>
                <a:lnTo>
                  <a:pt x="2201639" y="141999"/>
                </a:lnTo>
                <a:lnTo>
                  <a:pt x="2384639" y="0"/>
                </a:lnTo>
              </a:path>
            </a:pathLst>
          </a:custGeom>
          <a:noFill/>
          <a:ln w="400050" cap="flat" cmpd="sng">
            <a:solidFill>
              <a:srgbClr val="15206A"/>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sp>
        <p:nvSpPr>
          <p:cNvPr id="184" name="Google Shape;1141;p73">
            <a:extLst>
              <a:ext uri="{FF2B5EF4-FFF2-40B4-BE49-F238E27FC236}">
                <a16:creationId xmlns:a16="http://schemas.microsoft.com/office/drawing/2014/main" id="{2B0D9A47-FD70-9146-851D-670E18B1F43D}"/>
              </a:ext>
            </a:extLst>
          </p:cNvPr>
          <p:cNvSpPr/>
          <p:nvPr/>
        </p:nvSpPr>
        <p:spPr>
          <a:xfrm>
            <a:off x="14163378" y="6250119"/>
            <a:ext cx="790455" cy="390429"/>
          </a:xfrm>
          <a:custGeom>
            <a:avLst/>
            <a:gdLst/>
            <a:ahLst/>
            <a:cxnLst/>
            <a:rect l="l" t="t" r="r" b="b"/>
            <a:pathLst>
              <a:path w="2385059" h="995679" extrusionOk="0">
                <a:moveTo>
                  <a:pt x="0" y="995613"/>
                </a:moveTo>
                <a:lnTo>
                  <a:pt x="83808" y="995613"/>
                </a:lnTo>
                <a:lnTo>
                  <a:pt x="229252" y="995489"/>
                </a:lnTo>
                <a:lnTo>
                  <a:pt x="361142" y="994618"/>
                </a:lnTo>
                <a:lnTo>
                  <a:pt x="481203" y="992253"/>
                </a:lnTo>
                <a:lnTo>
                  <a:pt x="591162" y="987648"/>
                </a:lnTo>
                <a:lnTo>
                  <a:pt x="692743" y="980057"/>
                </a:lnTo>
                <a:lnTo>
                  <a:pt x="787674" y="968732"/>
                </a:lnTo>
                <a:lnTo>
                  <a:pt x="877678" y="952926"/>
                </a:lnTo>
                <a:lnTo>
                  <a:pt x="964482" y="931894"/>
                </a:lnTo>
                <a:lnTo>
                  <a:pt x="1049811" y="904888"/>
                </a:lnTo>
                <a:lnTo>
                  <a:pt x="1135392" y="871161"/>
                </a:lnTo>
                <a:lnTo>
                  <a:pt x="1222949" y="829968"/>
                </a:lnTo>
                <a:lnTo>
                  <a:pt x="1314208" y="780561"/>
                </a:lnTo>
                <a:lnTo>
                  <a:pt x="1410895" y="722193"/>
                </a:lnTo>
                <a:lnTo>
                  <a:pt x="1514736" y="654118"/>
                </a:lnTo>
                <a:lnTo>
                  <a:pt x="1627456" y="575589"/>
                </a:lnTo>
                <a:lnTo>
                  <a:pt x="1750780" y="485859"/>
                </a:lnTo>
                <a:lnTo>
                  <a:pt x="1886435" y="384182"/>
                </a:lnTo>
                <a:lnTo>
                  <a:pt x="2036146" y="269811"/>
                </a:lnTo>
                <a:lnTo>
                  <a:pt x="2201639" y="141999"/>
                </a:lnTo>
                <a:lnTo>
                  <a:pt x="2384639" y="0"/>
                </a:lnTo>
              </a:path>
            </a:pathLst>
          </a:custGeom>
          <a:noFill/>
          <a:ln w="400050" cap="flat" cmpd="sng">
            <a:solidFill>
              <a:srgbClr val="01288D"/>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sp>
        <p:nvSpPr>
          <p:cNvPr id="185" name="Google Shape;1141;p73">
            <a:extLst>
              <a:ext uri="{FF2B5EF4-FFF2-40B4-BE49-F238E27FC236}">
                <a16:creationId xmlns:a16="http://schemas.microsoft.com/office/drawing/2014/main" id="{75DC3ED7-8F2C-1C46-BB94-B0D0D19E0A4D}"/>
              </a:ext>
            </a:extLst>
          </p:cNvPr>
          <p:cNvSpPr/>
          <p:nvPr/>
        </p:nvSpPr>
        <p:spPr>
          <a:xfrm>
            <a:off x="14341302" y="6753835"/>
            <a:ext cx="790455" cy="390429"/>
          </a:xfrm>
          <a:custGeom>
            <a:avLst/>
            <a:gdLst/>
            <a:ahLst/>
            <a:cxnLst/>
            <a:rect l="l" t="t" r="r" b="b"/>
            <a:pathLst>
              <a:path w="2385059" h="995679" extrusionOk="0">
                <a:moveTo>
                  <a:pt x="0" y="995613"/>
                </a:moveTo>
                <a:lnTo>
                  <a:pt x="83808" y="995613"/>
                </a:lnTo>
                <a:lnTo>
                  <a:pt x="229252" y="995489"/>
                </a:lnTo>
                <a:lnTo>
                  <a:pt x="361142" y="994618"/>
                </a:lnTo>
                <a:lnTo>
                  <a:pt x="481203" y="992253"/>
                </a:lnTo>
                <a:lnTo>
                  <a:pt x="591162" y="987648"/>
                </a:lnTo>
                <a:lnTo>
                  <a:pt x="692743" y="980057"/>
                </a:lnTo>
                <a:lnTo>
                  <a:pt x="787674" y="968732"/>
                </a:lnTo>
                <a:lnTo>
                  <a:pt x="877678" y="952926"/>
                </a:lnTo>
                <a:lnTo>
                  <a:pt x="964482" y="931894"/>
                </a:lnTo>
                <a:lnTo>
                  <a:pt x="1049811" y="904888"/>
                </a:lnTo>
                <a:lnTo>
                  <a:pt x="1135392" y="871161"/>
                </a:lnTo>
                <a:lnTo>
                  <a:pt x="1222949" y="829968"/>
                </a:lnTo>
                <a:lnTo>
                  <a:pt x="1314208" y="780561"/>
                </a:lnTo>
                <a:lnTo>
                  <a:pt x="1410895" y="722193"/>
                </a:lnTo>
                <a:lnTo>
                  <a:pt x="1514736" y="654118"/>
                </a:lnTo>
                <a:lnTo>
                  <a:pt x="1627456" y="575589"/>
                </a:lnTo>
                <a:lnTo>
                  <a:pt x="1750780" y="485859"/>
                </a:lnTo>
                <a:lnTo>
                  <a:pt x="1886435" y="384182"/>
                </a:lnTo>
                <a:lnTo>
                  <a:pt x="2036146" y="269811"/>
                </a:lnTo>
                <a:lnTo>
                  <a:pt x="2201639" y="141999"/>
                </a:lnTo>
                <a:lnTo>
                  <a:pt x="2384639" y="0"/>
                </a:lnTo>
              </a:path>
            </a:pathLst>
          </a:custGeom>
          <a:noFill/>
          <a:ln w="400050" cap="flat" cmpd="sng">
            <a:solidFill>
              <a:srgbClr val="FEA405"/>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pic>
        <p:nvPicPr>
          <p:cNvPr id="96" name="Google Shape;771;p31">
            <a:extLst>
              <a:ext uri="{FF2B5EF4-FFF2-40B4-BE49-F238E27FC236}">
                <a16:creationId xmlns:a16="http://schemas.microsoft.com/office/drawing/2014/main" id="{CCDC6A37-5DC3-BF4C-8695-4949CF33B0A5}"/>
              </a:ext>
            </a:extLst>
          </p:cNvPr>
          <p:cNvPicPr preferRelativeResize="0"/>
          <p:nvPr/>
        </p:nvPicPr>
        <p:blipFill rotWithShape="1">
          <a:blip r:embed="rId7">
            <a:alphaModFix/>
          </a:blip>
          <a:srcRect/>
          <a:stretch/>
        </p:blipFill>
        <p:spPr>
          <a:xfrm>
            <a:off x="9854936" y="574928"/>
            <a:ext cx="394228" cy="394228"/>
          </a:xfrm>
          <a:prstGeom prst="rect">
            <a:avLst/>
          </a:prstGeom>
          <a:noFill/>
          <a:ln>
            <a:noFill/>
          </a:ln>
        </p:spPr>
      </p:pic>
      <p:cxnSp>
        <p:nvCxnSpPr>
          <p:cNvPr id="98" name="Google Shape;760;p31">
            <a:extLst>
              <a:ext uri="{FF2B5EF4-FFF2-40B4-BE49-F238E27FC236}">
                <a16:creationId xmlns:a16="http://schemas.microsoft.com/office/drawing/2014/main" id="{9B518909-0EE4-8449-B7FF-FF434BC9F4BA}"/>
              </a:ext>
            </a:extLst>
          </p:cNvPr>
          <p:cNvCxnSpPr/>
          <p:nvPr/>
        </p:nvCxnSpPr>
        <p:spPr>
          <a:xfrm>
            <a:off x="9710840" y="3130639"/>
            <a:ext cx="502973" cy="0"/>
          </a:xfrm>
          <a:prstGeom prst="straightConnector1">
            <a:avLst/>
          </a:prstGeom>
          <a:noFill/>
          <a:ln w="38100" cap="flat" cmpd="sng">
            <a:solidFill>
              <a:srgbClr val="F21D2A"/>
            </a:solidFill>
            <a:prstDash val="solid"/>
            <a:round/>
            <a:headEnd type="none" w="sm" len="sm"/>
            <a:tailEnd type="none" w="sm" len="sm"/>
          </a:ln>
        </p:spPr>
      </p:cxnSp>
      <p:sp>
        <p:nvSpPr>
          <p:cNvPr id="99" name="Google Shape;759;p31">
            <a:extLst>
              <a:ext uri="{FF2B5EF4-FFF2-40B4-BE49-F238E27FC236}">
                <a16:creationId xmlns:a16="http://schemas.microsoft.com/office/drawing/2014/main" id="{7121675C-ADE4-CC43-847E-A62BCD26DB60}"/>
              </a:ext>
            </a:extLst>
          </p:cNvPr>
          <p:cNvSpPr txBox="1"/>
          <p:nvPr/>
        </p:nvSpPr>
        <p:spPr>
          <a:xfrm>
            <a:off x="6329860" y="2367189"/>
            <a:ext cx="7327709" cy="460362"/>
          </a:xfrm>
          <a:prstGeom prst="rect">
            <a:avLst/>
          </a:prstGeom>
          <a:noFill/>
          <a:ln>
            <a:noFill/>
          </a:ln>
        </p:spPr>
        <p:txBody>
          <a:bodyPr spcFirstLastPara="1" wrap="square" lIns="0" tIns="90150" rIns="0" bIns="0" anchor="t" anchorCtr="0">
            <a:spAutoFit/>
          </a:bodyPr>
          <a:lstStyle/>
          <a:p>
            <a:pPr lvl="0" algn="ctr"/>
            <a:r>
              <a:rPr lang="en-GB" sz="2400" dirty="0">
                <a:solidFill>
                  <a:schemeClr val="tx1"/>
                </a:solidFill>
                <a:latin typeface="DINPro" panose="020B0504020101020102" pitchFamily="34" charset="0"/>
                <a:cs typeface="DINPro" panose="020B0504020101020102" pitchFamily="34" charset="0"/>
                <a:sym typeface="Arial"/>
              </a:rPr>
              <a:t>INDICATEURS DE </a:t>
            </a:r>
            <a:r>
              <a:rPr lang="en-GB" sz="2400" b="1" dirty="0">
                <a:solidFill>
                  <a:schemeClr val="tx1"/>
                </a:solidFill>
                <a:latin typeface="DINPro" panose="020B0504020101020102" pitchFamily="34" charset="0"/>
                <a:cs typeface="DINPro" panose="020B0504020101020102" pitchFamily="34" charset="0"/>
                <a:sym typeface="Arial"/>
              </a:rPr>
              <a:t>PERFORMANCE SUR LE MOUILLE</a:t>
            </a:r>
            <a:endParaRPr lang="en-GB" sz="2400" dirty="0">
              <a:solidFill>
                <a:schemeClr val="tx1"/>
              </a:solidFill>
              <a:latin typeface="DINPro" panose="020B0504020101020102" pitchFamily="34" charset="0"/>
              <a:cs typeface="DINPro" panose="020B0504020101020102" pitchFamily="34" charset="0"/>
            </a:endParaRPr>
          </a:p>
        </p:txBody>
      </p:sp>
      <p:pic>
        <p:nvPicPr>
          <p:cNvPr id="100" name="Picture 99" descr="Logo&#10;&#10;Description automatically generated">
            <a:extLst>
              <a:ext uri="{FF2B5EF4-FFF2-40B4-BE49-F238E27FC236}">
                <a16:creationId xmlns:a16="http://schemas.microsoft.com/office/drawing/2014/main" id="{AB927DC5-489C-F844-AE2A-31221D42A641}"/>
              </a:ext>
            </a:extLst>
          </p:cNvPr>
          <p:cNvPicPr>
            <a:picLocks noChangeAspect="1"/>
          </p:cNvPicPr>
          <p:nvPr/>
        </p:nvPicPr>
        <p:blipFill>
          <a:blip r:embed="rId8"/>
          <a:stretch>
            <a:fillRect/>
          </a:stretch>
        </p:blipFill>
        <p:spPr>
          <a:xfrm>
            <a:off x="5780230" y="5557014"/>
            <a:ext cx="1655185" cy="205613"/>
          </a:xfrm>
          <a:prstGeom prst="rect">
            <a:avLst/>
          </a:prstGeom>
        </p:spPr>
      </p:pic>
      <p:pic>
        <p:nvPicPr>
          <p:cNvPr id="101" name="Picture 100" descr="Logo&#10;&#10;Description automatically generated">
            <a:extLst>
              <a:ext uri="{FF2B5EF4-FFF2-40B4-BE49-F238E27FC236}">
                <a16:creationId xmlns:a16="http://schemas.microsoft.com/office/drawing/2014/main" id="{07F10FE1-250C-014A-8748-F8CB6CF7A895}"/>
              </a:ext>
            </a:extLst>
          </p:cNvPr>
          <p:cNvPicPr>
            <a:picLocks noChangeAspect="1"/>
          </p:cNvPicPr>
          <p:nvPr/>
        </p:nvPicPr>
        <p:blipFill>
          <a:blip r:embed="rId8"/>
          <a:stretch>
            <a:fillRect/>
          </a:stretch>
        </p:blipFill>
        <p:spPr>
          <a:xfrm>
            <a:off x="11169452" y="5038143"/>
            <a:ext cx="1655185" cy="205613"/>
          </a:xfrm>
          <a:prstGeom prst="rect">
            <a:avLst/>
          </a:prstGeom>
        </p:spPr>
      </p:pic>
      <p:sp>
        <p:nvSpPr>
          <p:cNvPr id="39" name="Tekstvak 397">
            <a:extLst>
              <a:ext uri="{FF2B5EF4-FFF2-40B4-BE49-F238E27FC236}">
                <a16:creationId xmlns:a16="http://schemas.microsoft.com/office/drawing/2014/main" id="{905B6CEC-6408-4C77-902D-2C6C9BAD7E2E}"/>
              </a:ext>
            </a:extLst>
          </p:cNvPr>
          <p:cNvSpPr txBox="1"/>
          <p:nvPr/>
        </p:nvSpPr>
        <p:spPr>
          <a:xfrm>
            <a:off x="5584965" y="7717046"/>
            <a:ext cx="4172349" cy="461665"/>
          </a:xfrm>
          <a:prstGeom prst="rect">
            <a:avLst/>
          </a:prstGeom>
          <a:noFill/>
        </p:spPr>
        <p:txBody>
          <a:bodyPr wrap="square" rtlCol="0">
            <a:spAutoFit/>
          </a:bodyPr>
          <a:lstStyle/>
          <a:p>
            <a:r>
              <a:rPr lang="fr-FR" sz="1200" dirty="0">
                <a:latin typeface="DIN Pro Light" panose="020B0504020101010102" pitchFamily="34" charset="0"/>
                <a:cs typeface="DIN Pro Light" panose="020B0504020101010102" pitchFamily="34" charset="0"/>
              </a:rPr>
              <a:t>* Le calcul du pourcentage de performance est basé sur la vitesse  du score obtenu  (au ratio 2:1)</a:t>
            </a:r>
          </a:p>
        </p:txBody>
      </p:sp>
      <p:sp>
        <p:nvSpPr>
          <p:cNvPr id="40" name="Tekstvak 397">
            <a:extLst>
              <a:ext uri="{FF2B5EF4-FFF2-40B4-BE49-F238E27FC236}">
                <a16:creationId xmlns:a16="http://schemas.microsoft.com/office/drawing/2014/main" id="{F50564AA-6F78-4F0E-BA94-F6B5C8EEF9B4}"/>
              </a:ext>
            </a:extLst>
          </p:cNvPr>
          <p:cNvSpPr txBox="1"/>
          <p:nvPr/>
        </p:nvSpPr>
        <p:spPr>
          <a:xfrm>
            <a:off x="11044464" y="7623856"/>
            <a:ext cx="4172349" cy="461665"/>
          </a:xfrm>
          <a:prstGeom prst="rect">
            <a:avLst/>
          </a:prstGeom>
          <a:noFill/>
        </p:spPr>
        <p:txBody>
          <a:bodyPr wrap="square" rtlCol="0">
            <a:spAutoFit/>
          </a:bodyPr>
          <a:lstStyle/>
          <a:p>
            <a:r>
              <a:rPr lang="fr-FR" sz="1200" dirty="0">
                <a:latin typeface="DIN Pro Light" panose="020B0504020101010102" pitchFamily="34" charset="0"/>
                <a:cs typeface="DIN Pro Light" panose="020B0504020101010102" pitchFamily="34" charset="0"/>
              </a:rPr>
              <a:t>* Le calcul du pourcentage de performance est basé sur la vitesse  du score obtenu  (au ratio 2:1)</a:t>
            </a:r>
          </a:p>
        </p:txBody>
      </p:sp>
      <p:sp>
        <p:nvSpPr>
          <p:cNvPr id="41" name="Google Shape;759;p31">
            <a:extLst>
              <a:ext uri="{FF2B5EF4-FFF2-40B4-BE49-F238E27FC236}">
                <a16:creationId xmlns:a16="http://schemas.microsoft.com/office/drawing/2014/main" id="{60B3F29A-35CB-46EA-9D26-EFBE1835E72F}"/>
              </a:ext>
            </a:extLst>
          </p:cNvPr>
          <p:cNvSpPr txBox="1"/>
          <p:nvPr/>
        </p:nvSpPr>
        <p:spPr>
          <a:xfrm>
            <a:off x="7671140" y="1035338"/>
            <a:ext cx="4761818" cy="368029"/>
          </a:xfrm>
          <a:prstGeom prst="rect">
            <a:avLst/>
          </a:prstGeom>
          <a:noFill/>
          <a:ln>
            <a:noFill/>
          </a:ln>
        </p:spPr>
        <p:txBody>
          <a:bodyPr spcFirstLastPara="1" wrap="square" lIns="0" tIns="90150" rIns="0" bIns="0" anchor="t" anchorCtr="0">
            <a:spAutoFit/>
          </a:bodyPr>
          <a:lstStyle/>
          <a:p>
            <a:pPr marL="0" marR="0" lvl="0" indent="0" algn="ctr" rtl="0">
              <a:lnSpc>
                <a:spcPct val="100000"/>
              </a:lnSpc>
              <a:spcBef>
                <a:spcPts val="0"/>
              </a:spcBef>
              <a:spcAft>
                <a:spcPts val="0"/>
              </a:spcAft>
              <a:buNone/>
            </a:pPr>
            <a:r>
              <a:rPr lang="fr-FR" sz="1800" dirty="0">
                <a:solidFill>
                  <a:schemeClr val="tx1"/>
                </a:solidFill>
                <a:latin typeface="DIN Pro Light" panose="020B0504020101010102" pitchFamily="34" charset="0"/>
                <a:cs typeface="DIN Pro Light" panose="020B0504020101010102" pitchFamily="34" charset="0"/>
                <a:sym typeface="Arial"/>
              </a:rPr>
              <a:t>  Performances </a:t>
            </a:r>
            <a:r>
              <a:rPr lang="fr-FR" sz="1800" dirty="0">
                <a:solidFill>
                  <a:schemeClr val="tx1"/>
                </a:solidFill>
                <a:latin typeface="DIN Pro Light" panose="020B0504020101010102" pitchFamily="34" charset="0"/>
                <a:cs typeface="DIN Pro Light" panose="020B0504020101010102" pitchFamily="34" charset="0"/>
              </a:rPr>
              <a:t>exceptionnelles</a:t>
            </a:r>
            <a:r>
              <a:rPr lang="fr-FR" sz="1800" dirty="0">
                <a:solidFill>
                  <a:schemeClr val="tx1"/>
                </a:solidFill>
                <a:latin typeface="DIN Pro Light" panose="020B0504020101010102" pitchFamily="34" charset="0"/>
                <a:cs typeface="DIN Pro Light" panose="020B0504020101010102" pitchFamily="34" charset="0"/>
                <a:sym typeface="Arial"/>
              </a:rPr>
              <a:t> sur le mouillé [2/2]</a:t>
            </a:r>
            <a:endParaRPr lang="fr-FR" sz="1800" dirty="0">
              <a:solidFill>
                <a:schemeClr val="tx1"/>
              </a:solidFill>
              <a:latin typeface="DIN Pro Light" panose="020B0504020101010102" pitchFamily="34" charset="0"/>
              <a:cs typeface="DIN Pro Light" panose="020B0504020101010102" pitchFamily="34" charset="0"/>
            </a:endParaRPr>
          </a:p>
        </p:txBody>
      </p:sp>
      <p:sp>
        <p:nvSpPr>
          <p:cNvPr id="44" name="Google Shape;832;p36">
            <a:extLst>
              <a:ext uri="{FF2B5EF4-FFF2-40B4-BE49-F238E27FC236}">
                <a16:creationId xmlns:a16="http://schemas.microsoft.com/office/drawing/2014/main" id="{927AB79E-87A2-476B-940D-838C12978E81}"/>
              </a:ext>
            </a:extLst>
          </p:cNvPr>
          <p:cNvSpPr txBox="1">
            <a:spLocks noGrp="1"/>
          </p:cNvSpPr>
          <p:nvPr>
            <p:ph type="title"/>
          </p:nvPr>
        </p:nvSpPr>
        <p:spPr>
          <a:xfrm>
            <a:off x="2765425" y="10410825"/>
            <a:ext cx="17338675" cy="500063"/>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GB" dirty="0"/>
              <a:t>RESULTATS  TUV  – PERFORMANCES EXCEPTIONNELLES SUR LE MOUILLE.</a:t>
            </a:r>
            <a:endParaRPr dirty="0"/>
          </a:p>
        </p:txBody>
      </p:sp>
    </p:spTree>
    <p:extLst>
      <p:ext uri="{BB962C8B-B14F-4D97-AF65-F5344CB8AC3E}">
        <p14:creationId xmlns:p14="http://schemas.microsoft.com/office/powerpoint/2010/main" val="17132589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Shape 1171"/>
        <p:cNvGrpSpPr/>
        <p:nvPr/>
      </p:nvGrpSpPr>
      <p:grpSpPr>
        <a:xfrm>
          <a:off x="0" y="0"/>
          <a:ext cx="0" cy="0"/>
          <a:chOff x="0" y="0"/>
          <a:chExt cx="0" cy="0"/>
        </a:xfrm>
      </p:grpSpPr>
      <p:sp>
        <p:nvSpPr>
          <p:cNvPr id="1172" name="Google Shape;1172;p54"/>
          <p:cNvSpPr/>
          <p:nvPr/>
        </p:nvSpPr>
        <p:spPr>
          <a:xfrm>
            <a:off x="0" y="0"/>
            <a:ext cx="20104100" cy="11309350"/>
          </a:xfrm>
          <a:custGeom>
            <a:avLst/>
            <a:gdLst/>
            <a:ahLst/>
            <a:cxnLst/>
            <a:rect l="l" t="t" r="r" b="b"/>
            <a:pathLst>
              <a:path w="20104100" h="11308715" extrusionOk="0">
                <a:moveTo>
                  <a:pt x="0" y="11308556"/>
                </a:moveTo>
                <a:lnTo>
                  <a:pt x="20104099" y="11308556"/>
                </a:lnTo>
                <a:lnTo>
                  <a:pt x="20104099" y="0"/>
                </a:lnTo>
                <a:lnTo>
                  <a:pt x="0" y="0"/>
                </a:lnTo>
                <a:lnTo>
                  <a:pt x="0" y="11308556"/>
                </a:lnTo>
                <a:close/>
              </a:path>
            </a:pathLst>
          </a:custGeom>
          <a:gradFill>
            <a:gsLst>
              <a:gs pos="0">
                <a:srgbClr val="182736"/>
              </a:gs>
              <a:gs pos="30000">
                <a:srgbClr val="182736"/>
              </a:gs>
              <a:gs pos="100000">
                <a:schemeClr val="dk1"/>
              </a:gs>
            </a:gsLst>
            <a:path path="circle">
              <a:fillToRect l="100000" t="100000"/>
            </a:path>
            <a:tileRect r="-100000" b="-10000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DINPro" panose="020B0504020101020102" pitchFamily="34" charset="0"/>
              <a:cs typeface="DINPro" panose="020B0504020101020102" pitchFamily="34" charset="0"/>
              <a:sym typeface="Arial"/>
            </a:endParaRPr>
          </a:p>
        </p:txBody>
      </p:sp>
      <p:pic>
        <p:nvPicPr>
          <p:cNvPr id="1173" name="Google Shape;1173;p54"/>
          <p:cNvPicPr preferRelativeResize="0"/>
          <p:nvPr/>
        </p:nvPicPr>
        <p:blipFill rotWithShape="1">
          <a:blip r:embed="rId3">
            <a:alphaModFix/>
          </a:blip>
          <a:srcRect t="9554" b="6000"/>
          <a:stretch/>
        </p:blipFill>
        <p:spPr>
          <a:xfrm>
            <a:off x="0" y="0"/>
            <a:ext cx="20104099" cy="113093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2">
            <a:extLst>
              <a:ext uri="{FF2B5EF4-FFF2-40B4-BE49-F238E27FC236}">
                <a16:creationId xmlns:a16="http://schemas.microsoft.com/office/drawing/2014/main" id="{CB1DCB6C-E946-8B41-B72A-2A2A076535F8}"/>
              </a:ext>
            </a:extLst>
          </p:cNvPr>
          <p:cNvSpPr/>
          <p:nvPr/>
        </p:nvSpPr>
        <p:spPr>
          <a:xfrm>
            <a:off x="0" y="0"/>
            <a:ext cx="20102688" cy="11308556"/>
          </a:xfrm>
          <a:custGeom>
            <a:avLst/>
            <a:gdLst/>
            <a:ahLst/>
            <a:cxnLst/>
            <a:rect l="l" t="t" r="r" b="b"/>
            <a:pathLst>
              <a:path w="20104100" h="11308715">
                <a:moveTo>
                  <a:pt x="0" y="11308556"/>
                </a:moveTo>
                <a:lnTo>
                  <a:pt x="20104099" y="11308556"/>
                </a:lnTo>
                <a:lnTo>
                  <a:pt x="20104099" y="0"/>
                </a:lnTo>
                <a:lnTo>
                  <a:pt x="0" y="0"/>
                </a:lnTo>
                <a:lnTo>
                  <a:pt x="0" y="11308556"/>
                </a:lnTo>
                <a:close/>
              </a:path>
            </a:pathLst>
          </a:custGeom>
          <a:solidFill>
            <a:schemeClr val="bg1"/>
          </a:solidFill>
        </p:spPr>
        <p:txBody>
          <a:bodyPr wrap="square" lIns="0" tIns="0" rIns="0" bIns="0" rtlCol="0"/>
          <a:lstStyle/>
          <a:p>
            <a:endParaRPr sz="2309" dirty="0"/>
          </a:p>
        </p:txBody>
      </p:sp>
      <p:sp>
        <p:nvSpPr>
          <p:cNvPr id="12" name="object 22">
            <a:extLst>
              <a:ext uri="{FF2B5EF4-FFF2-40B4-BE49-F238E27FC236}">
                <a16:creationId xmlns:a16="http://schemas.microsoft.com/office/drawing/2014/main" id="{996F734B-7CE0-7945-A366-F4FA6336664A}"/>
              </a:ext>
            </a:extLst>
          </p:cNvPr>
          <p:cNvSpPr txBox="1"/>
          <p:nvPr/>
        </p:nvSpPr>
        <p:spPr>
          <a:xfrm>
            <a:off x="8677445" y="10034379"/>
            <a:ext cx="2749206" cy="201977"/>
          </a:xfrm>
          <a:prstGeom prst="rect">
            <a:avLst/>
          </a:prstGeom>
        </p:spPr>
        <p:txBody>
          <a:bodyPr vert="horz" wrap="square" lIns="0" tIns="17144" rIns="0" bIns="0" rtlCol="0">
            <a:spAutoFit/>
          </a:bodyPr>
          <a:lstStyle/>
          <a:p>
            <a:pPr marL="12699" algn="ctr">
              <a:spcBef>
                <a:spcPts val="135"/>
              </a:spcBef>
            </a:pPr>
            <a:r>
              <a:rPr sz="1200" spc="-40" dirty="0">
                <a:latin typeface="DINPro" panose="020B0504020101020102" pitchFamily="34" charset="0"/>
                <a:ea typeface="Arial" charset="0"/>
                <a:cs typeface="DINPro" panose="020B0504020101020102" pitchFamily="34" charset="0"/>
              </a:rPr>
              <a:t>20</a:t>
            </a:r>
            <a:r>
              <a:rPr lang="it-IT" sz="1200" spc="-40" dirty="0">
                <a:latin typeface="DINPro" panose="020B0504020101020102" pitchFamily="34" charset="0"/>
                <a:ea typeface="Arial" charset="0"/>
                <a:cs typeface="DINPro" panose="020B0504020101020102" pitchFamily="34" charset="0"/>
              </a:rPr>
              <a:t>20</a:t>
            </a:r>
            <a:r>
              <a:rPr sz="1200" spc="-40" dirty="0">
                <a:latin typeface="DINPro" panose="020B0504020101020102" pitchFamily="34" charset="0"/>
                <a:ea typeface="Arial" charset="0"/>
                <a:cs typeface="DINPro" panose="020B0504020101020102" pitchFamily="34" charset="0"/>
              </a:rPr>
              <a:t> </a:t>
            </a:r>
            <a:r>
              <a:rPr sz="1200" spc="25" dirty="0">
                <a:latin typeface="DINPro" panose="020B0504020101020102" pitchFamily="34" charset="0"/>
                <a:ea typeface="Arial" charset="0"/>
                <a:cs typeface="DINPro" panose="020B0504020101020102" pitchFamily="34" charset="0"/>
              </a:rPr>
              <a:t>© </a:t>
            </a:r>
            <a:r>
              <a:rPr sz="1200" spc="10" dirty="0">
                <a:latin typeface="DINPro" panose="020B0504020101020102" pitchFamily="34" charset="0"/>
                <a:ea typeface="Arial" charset="0"/>
                <a:cs typeface="DINPro" panose="020B0504020101020102" pitchFamily="34" charset="0"/>
              </a:rPr>
              <a:t>BRIDGESTONE</a:t>
            </a:r>
            <a:endParaRPr sz="1200" dirty="0">
              <a:latin typeface="DINPro" panose="020B0504020101020102" pitchFamily="34" charset="0"/>
              <a:ea typeface="Arial" charset="0"/>
              <a:cs typeface="DINPro" panose="020B0504020101020102" pitchFamily="34" charset="0"/>
            </a:endParaRPr>
          </a:p>
        </p:txBody>
      </p:sp>
      <p:sp>
        <p:nvSpPr>
          <p:cNvPr id="5" name="Google Shape;54;p1">
            <a:extLst>
              <a:ext uri="{FF2B5EF4-FFF2-40B4-BE49-F238E27FC236}">
                <a16:creationId xmlns:a16="http://schemas.microsoft.com/office/drawing/2014/main" id="{74E75228-9C20-F946-BC26-4AF3CBF92909}"/>
              </a:ext>
            </a:extLst>
          </p:cNvPr>
          <p:cNvSpPr/>
          <p:nvPr/>
        </p:nvSpPr>
        <p:spPr>
          <a:xfrm>
            <a:off x="9040828" y="5273647"/>
            <a:ext cx="683749" cy="759139"/>
          </a:xfrm>
          <a:custGeom>
            <a:avLst/>
            <a:gdLst/>
            <a:ahLst/>
            <a:cxnLst/>
            <a:rect l="l" t="t" r="r" b="b"/>
            <a:pathLst>
              <a:path w="414654" h="460375" extrusionOk="0">
                <a:moveTo>
                  <a:pt x="272756" y="0"/>
                </a:moveTo>
                <a:lnTo>
                  <a:pt x="218943" y="1806"/>
                </a:lnTo>
                <a:lnTo>
                  <a:pt x="174423" y="8238"/>
                </a:lnTo>
                <a:lnTo>
                  <a:pt x="137764" y="20815"/>
                </a:lnTo>
                <a:lnTo>
                  <a:pt x="82290" y="70479"/>
                </a:lnTo>
                <a:lnTo>
                  <a:pt x="60609" y="110602"/>
                </a:lnTo>
                <a:lnTo>
                  <a:pt x="41052" y="162946"/>
                </a:lnTo>
                <a:lnTo>
                  <a:pt x="22188" y="229029"/>
                </a:lnTo>
                <a:lnTo>
                  <a:pt x="7619" y="291303"/>
                </a:lnTo>
                <a:lnTo>
                  <a:pt x="0" y="342023"/>
                </a:lnTo>
                <a:lnTo>
                  <a:pt x="406" y="382191"/>
                </a:lnTo>
                <a:lnTo>
                  <a:pt x="29597" y="434878"/>
                </a:lnTo>
                <a:lnTo>
                  <a:pt x="103798" y="457381"/>
                </a:lnTo>
                <a:lnTo>
                  <a:pt x="160466" y="459818"/>
                </a:lnTo>
                <a:lnTo>
                  <a:pt x="213071" y="458756"/>
                </a:lnTo>
                <a:lnTo>
                  <a:pt x="253952" y="455750"/>
                </a:lnTo>
                <a:lnTo>
                  <a:pt x="288929" y="451071"/>
                </a:lnTo>
                <a:lnTo>
                  <a:pt x="323822" y="444991"/>
                </a:lnTo>
                <a:lnTo>
                  <a:pt x="340604" y="382061"/>
                </a:lnTo>
                <a:lnTo>
                  <a:pt x="183418" y="382061"/>
                </a:lnTo>
                <a:lnTo>
                  <a:pt x="145968" y="378550"/>
                </a:lnTo>
                <a:lnTo>
                  <a:pt x="126585" y="365407"/>
                </a:lnTo>
                <a:lnTo>
                  <a:pt x="122232" y="338715"/>
                </a:lnTo>
                <a:lnTo>
                  <a:pt x="129872" y="294561"/>
                </a:lnTo>
                <a:lnTo>
                  <a:pt x="146467" y="229029"/>
                </a:lnTo>
                <a:lnTo>
                  <a:pt x="170481" y="147525"/>
                </a:lnTo>
                <a:lnTo>
                  <a:pt x="193146" y="99210"/>
                </a:lnTo>
                <a:lnTo>
                  <a:pt x="250851" y="70154"/>
                </a:lnTo>
                <a:lnTo>
                  <a:pt x="411781" y="70154"/>
                </a:lnTo>
                <a:lnTo>
                  <a:pt x="400388" y="42994"/>
                </a:lnTo>
                <a:lnTo>
                  <a:pt x="374779" y="20190"/>
                </a:lnTo>
                <a:lnTo>
                  <a:pt x="333120" y="5318"/>
                </a:lnTo>
                <a:lnTo>
                  <a:pt x="272756" y="0"/>
                </a:lnTo>
                <a:close/>
              </a:path>
              <a:path w="414654" h="460375" extrusionOk="0">
                <a:moveTo>
                  <a:pt x="380690" y="231741"/>
                </a:moveTo>
                <a:lnTo>
                  <a:pt x="259479" y="231741"/>
                </a:lnTo>
                <a:lnTo>
                  <a:pt x="219124" y="380030"/>
                </a:lnTo>
                <a:lnTo>
                  <a:pt x="212298" y="380674"/>
                </a:lnTo>
                <a:lnTo>
                  <a:pt x="204306" y="381336"/>
                </a:lnTo>
                <a:lnTo>
                  <a:pt x="194797" y="381853"/>
                </a:lnTo>
                <a:lnTo>
                  <a:pt x="183418" y="382061"/>
                </a:lnTo>
                <a:lnTo>
                  <a:pt x="340604" y="382061"/>
                </a:lnTo>
                <a:lnTo>
                  <a:pt x="380690" y="231741"/>
                </a:lnTo>
                <a:close/>
              </a:path>
              <a:path w="414654" h="460375" extrusionOk="0">
                <a:moveTo>
                  <a:pt x="411781" y="70154"/>
                </a:moveTo>
                <a:lnTo>
                  <a:pt x="250851" y="70154"/>
                </a:lnTo>
                <a:lnTo>
                  <a:pt x="278217" y="75798"/>
                </a:lnTo>
                <a:lnTo>
                  <a:pt x="291144" y="91253"/>
                </a:lnTo>
                <a:lnTo>
                  <a:pt x="292882" y="114311"/>
                </a:lnTo>
                <a:lnTo>
                  <a:pt x="286682" y="142760"/>
                </a:lnTo>
                <a:lnTo>
                  <a:pt x="407443" y="142760"/>
                </a:lnTo>
                <a:lnTo>
                  <a:pt x="414067" y="105902"/>
                </a:lnTo>
                <a:lnTo>
                  <a:pt x="412600" y="72106"/>
                </a:lnTo>
                <a:lnTo>
                  <a:pt x="411781" y="70154"/>
                </a:lnTo>
                <a:close/>
              </a:path>
            </a:pathLst>
          </a:custGeom>
          <a:solidFill>
            <a:schemeClr val="tx1"/>
          </a:solidFill>
          <a:ln>
            <a:noFill/>
          </a:ln>
        </p:spPr>
        <p:txBody>
          <a:bodyPr spcFirstLastPara="1" wrap="square" lIns="0" tIns="0" rIns="0" bIns="0" anchor="t" anchorCtr="0">
            <a:noAutofit/>
          </a:bodyPr>
          <a:lstStyle/>
          <a:p>
            <a:endParaRPr sz="2968" dirty="0">
              <a:solidFill>
                <a:schemeClr val="dk1"/>
              </a:solidFill>
              <a:latin typeface="DINPro" panose="020B0504020101020102" pitchFamily="34" charset="0"/>
              <a:cs typeface="DINPro" panose="020B0504020101020102" pitchFamily="34" charset="0"/>
            </a:endParaRPr>
          </a:p>
        </p:txBody>
      </p:sp>
      <p:sp>
        <p:nvSpPr>
          <p:cNvPr id="6" name="Google Shape;55;p1">
            <a:extLst>
              <a:ext uri="{FF2B5EF4-FFF2-40B4-BE49-F238E27FC236}">
                <a16:creationId xmlns:a16="http://schemas.microsoft.com/office/drawing/2014/main" id="{A670B248-6F7B-7F4D-BD09-617EB70767CB}"/>
              </a:ext>
            </a:extLst>
          </p:cNvPr>
          <p:cNvSpPr/>
          <p:nvPr/>
        </p:nvSpPr>
        <p:spPr>
          <a:xfrm>
            <a:off x="9706502" y="5284000"/>
            <a:ext cx="629300" cy="741339"/>
          </a:xfrm>
          <a:custGeom>
            <a:avLst/>
            <a:gdLst/>
            <a:ahLst/>
            <a:cxnLst/>
            <a:rect l="l" t="t" r="r" b="b"/>
            <a:pathLst>
              <a:path w="381635" h="449580" extrusionOk="0">
                <a:moveTo>
                  <a:pt x="381073" y="0"/>
                </a:moveTo>
                <a:lnTo>
                  <a:pt x="193162" y="0"/>
                </a:lnTo>
                <a:lnTo>
                  <a:pt x="143947" y="4011"/>
                </a:lnTo>
                <a:lnTo>
                  <a:pt x="109426" y="21631"/>
                </a:lnTo>
                <a:lnTo>
                  <a:pt x="83843" y="61238"/>
                </a:lnTo>
                <a:lnTo>
                  <a:pt x="61438" y="131210"/>
                </a:lnTo>
                <a:lnTo>
                  <a:pt x="5650" y="345706"/>
                </a:lnTo>
                <a:lnTo>
                  <a:pt x="0" y="392218"/>
                </a:lnTo>
                <a:lnTo>
                  <a:pt x="8691" y="424366"/>
                </a:lnTo>
                <a:lnTo>
                  <a:pt x="31621" y="443019"/>
                </a:lnTo>
                <a:lnTo>
                  <a:pt x="68684" y="449043"/>
                </a:lnTo>
                <a:lnTo>
                  <a:pt x="230878" y="449043"/>
                </a:lnTo>
                <a:lnTo>
                  <a:pt x="270347" y="437309"/>
                </a:lnTo>
                <a:lnTo>
                  <a:pt x="293285" y="406029"/>
                </a:lnTo>
                <a:lnTo>
                  <a:pt x="143761" y="371716"/>
                </a:lnTo>
                <a:lnTo>
                  <a:pt x="133849" y="370772"/>
                </a:lnTo>
                <a:lnTo>
                  <a:pt x="127612" y="367741"/>
                </a:lnTo>
                <a:lnTo>
                  <a:pt x="124881" y="362320"/>
                </a:lnTo>
                <a:lnTo>
                  <a:pt x="125489" y="354209"/>
                </a:lnTo>
                <a:lnTo>
                  <a:pt x="152870" y="246955"/>
                </a:lnTo>
                <a:lnTo>
                  <a:pt x="314415" y="246955"/>
                </a:lnTo>
                <a:lnTo>
                  <a:pt x="332634" y="176528"/>
                </a:lnTo>
                <a:lnTo>
                  <a:pt x="171100" y="176528"/>
                </a:lnTo>
                <a:lnTo>
                  <a:pt x="189435" y="105033"/>
                </a:lnTo>
                <a:lnTo>
                  <a:pt x="194703" y="91733"/>
                </a:lnTo>
                <a:lnTo>
                  <a:pt x="203547" y="80718"/>
                </a:lnTo>
                <a:lnTo>
                  <a:pt x="216360" y="73211"/>
                </a:lnTo>
                <a:lnTo>
                  <a:pt x="233538" y="70437"/>
                </a:lnTo>
                <a:lnTo>
                  <a:pt x="362864" y="70437"/>
                </a:lnTo>
                <a:lnTo>
                  <a:pt x="381073" y="0"/>
                </a:lnTo>
                <a:close/>
              </a:path>
            </a:pathLst>
          </a:custGeom>
          <a:solidFill>
            <a:schemeClr val="tx1"/>
          </a:solidFill>
          <a:ln>
            <a:noFill/>
          </a:ln>
        </p:spPr>
        <p:txBody>
          <a:bodyPr spcFirstLastPara="1" wrap="square" lIns="0" tIns="0" rIns="0" bIns="0" anchor="t" anchorCtr="0">
            <a:noAutofit/>
          </a:bodyPr>
          <a:lstStyle/>
          <a:p>
            <a:endParaRPr sz="2968" dirty="0">
              <a:solidFill>
                <a:schemeClr val="dk1"/>
              </a:solidFill>
              <a:latin typeface="DINPro" panose="020B0504020101020102" pitchFamily="34" charset="0"/>
              <a:cs typeface="DINPro" panose="020B0504020101020102" pitchFamily="34" charset="0"/>
            </a:endParaRPr>
          </a:p>
        </p:txBody>
      </p:sp>
      <p:sp>
        <p:nvSpPr>
          <p:cNvPr id="7" name="Google Shape;56;p1">
            <a:extLst>
              <a:ext uri="{FF2B5EF4-FFF2-40B4-BE49-F238E27FC236}">
                <a16:creationId xmlns:a16="http://schemas.microsoft.com/office/drawing/2014/main" id="{D3997045-4B75-1D44-B529-FC9323C633A9}"/>
              </a:ext>
            </a:extLst>
          </p:cNvPr>
          <p:cNvSpPr/>
          <p:nvPr/>
        </p:nvSpPr>
        <p:spPr>
          <a:xfrm>
            <a:off x="12753119" y="5284000"/>
            <a:ext cx="629300" cy="741339"/>
          </a:xfrm>
          <a:custGeom>
            <a:avLst/>
            <a:gdLst/>
            <a:ahLst/>
            <a:cxnLst/>
            <a:rect l="l" t="t" r="r" b="b"/>
            <a:pathLst>
              <a:path w="381635" h="449580" extrusionOk="0">
                <a:moveTo>
                  <a:pt x="381114" y="0"/>
                </a:moveTo>
                <a:lnTo>
                  <a:pt x="193162" y="0"/>
                </a:lnTo>
                <a:lnTo>
                  <a:pt x="143949" y="4011"/>
                </a:lnTo>
                <a:lnTo>
                  <a:pt x="109434" y="21631"/>
                </a:lnTo>
                <a:lnTo>
                  <a:pt x="83852" y="61238"/>
                </a:lnTo>
                <a:lnTo>
                  <a:pt x="61438" y="131210"/>
                </a:lnTo>
                <a:lnTo>
                  <a:pt x="5649" y="345706"/>
                </a:lnTo>
                <a:lnTo>
                  <a:pt x="0" y="392218"/>
                </a:lnTo>
                <a:lnTo>
                  <a:pt x="8692" y="424366"/>
                </a:lnTo>
                <a:lnTo>
                  <a:pt x="31625" y="443019"/>
                </a:lnTo>
                <a:lnTo>
                  <a:pt x="68695" y="449043"/>
                </a:lnTo>
                <a:lnTo>
                  <a:pt x="230920" y="449043"/>
                </a:lnTo>
                <a:lnTo>
                  <a:pt x="270370" y="437309"/>
                </a:lnTo>
                <a:lnTo>
                  <a:pt x="293306" y="406029"/>
                </a:lnTo>
                <a:lnTo>
                  <a:pt x="143760" y="371716"/>
                </a:lnTo>
                <a:lnTo>
                  <a:pt x="133857" y="370772"/>
                </a:lnTo>
                <a:lnTo>
                  <a:pt x="127616" y="367741"/>
                </a:lnTo>
                <a:lnTo>
                  <a:pt x="124879" y="362320"/>
                </a:lnTo>
                <a:lnTo>
                  <a:pt x="125489" y="354209"/>
                </a:lnTo>
                <a:lnTo>
                  <a:pt x="152880" y="246955"/>
                </a:lnTo>
                <a:lnTo>
                  <a:pt x="314436" y="246955"/>
                </a:lnTo>
                <a:lnTo>
                  <a:pt x="332645" y="176528"/>
                </a:lnTo>
                <a:lnTo>
                  <a:pt x="171089" y="176528"/>
                </a:lnTo>
                <a:lnTo>
                  <a:pt x="189434" y="105033"/>
                </a:lnTo>
                <a:lnTo>
                  <a:pt x="194712" y="91733"/>
                </a:lnTo>
                <a:lnTo>
                  <a:pt x="203554" y="80718"/>
                </a:lnTo>
                <a:lnTo>
                  <a:pt x="216363" y="73211"/>
                </a:lnTo>
                <a:lnTo>
                  <a:pt x="233538" y="70437"/>
                </a:lnTo>
                <a:lnTo>
                  <a:pt x="362885" y="70437"/>
                </a:lnTo>
                <a:lnTo>
                  <a:pt x="381114" y="0"/>
                </a:lnTo>
                <a:close/>
              </a:path>
            </a:pathLst>
          </a:custGeom>
          <a:solidFill>
            <a:schemeClr val="tx1"/>
          </a:solidFill>
          <a:ln>
            <a:noFill/>
          </a:ln>
        </p:spPr>
        <p:txBody>
          <a:bodyPr spcFirstLastPara="1" wrap="square" lIns="0" tIns="0" rIns="0" bIns="0" anchor="t" anchorCtr="0">
            <a:noAutofit/>
          </a:bodyPr>
          <a:lstStyle/>
          <a:p>
            <a:endParaRPr sz="2968" dirty="0">
              <a:solidFill>
                <a:schemeClr val="dk1"/>
              </a:solidFill>
              <a:latin typeface="DINPro" panose="020B0504020101020102" pitchFamily="34" charset="0"/>
              <a:cs typeface="DINPro" panose="020B0504020101020102" pitchFamily="34" charset="0"/>
            </a:endParaRPr>
          </a:p>
        </p:txBody>
      </p:sp>
      <p:sp>
        <p:nvSpPr>
          <p:cNvPr id="10" name="Google Shape;57;p1">
            <a:extLst>
              <a:ext uri="{FF2B5EF4-FFF2-40B4-BE49-F238E27FC236}">
                <a16:creationId xmlns:a16="http://schemas.microsoft.com/office/drawing/2014/main" id="{5A009099-3C64-CF49-9417-FCCFD3D09A22}"/>
              </a:ext>
            </a:extLst>
          </p:cNvPr>
          <p:cNvSpPr/>
          <p:nvPr/>
        </p:nvSpPr>
        <p:spPr>
          <a:xfrm>
            <a:off x="8318817" y="5284005"/>
            <a:ext cx="717256" cy="741339"/>
          </a:xfrm>
          <a:custGeom>
            <a:avLst/>
            <a:gdLst/>
            <a:ahLst/>
            <a:cxnLst/>
            <a:rect l="l" t="t" r="r" b="b"/>
            <a:pathLst>
              <a:path w="434975" h="449580" extrusionOk="0">
                <a:moveTo>
                  <a:pt x="276232" y="0"/>
                </a:moveTo>
                <a:lnTo>
                  <a:pt x="114582" y="0"/>
                </a:lnTo>
                <a:lnTo>
                  <a:pt x="0" y="443023"/>
                </a:lnTo>
                <a:lnTo>
                  <a:pt x="4355" y="449043"/>
                </a:lnTo>
                <a:lnTo>
                  <a:pt x="155660" y="449043"/>
                </a:lnTo>
                <a:lnTo>
                  <a:pt x="216779" y="447182"/>
                </a:lnTo>
                <a:lnTo>
                  <a:pt x="265783" y="440639"/>
                </a:lnTo>
                <a:lnTo>
                  <a:pt x="304658" y="427978"/>
                </a:lnTo>
                <a:lnTo>
                  <a:pt x="359969" y="378554"/>
                </a:lnTo>
                <a:lnTo>
                  <a:pt x="363177" y="372323"/>
                </a:lnTo>
                <a:lnTo>
                  <a:pt x="139482" y="372323"/>
                </a:lnTo>
                <a:lnTo>
                  <a:pt x="217532" y="70510"/>
                </a:lnTo>
                <a:lnTo>
                  <a:pt x="241065" y="70153"/>
                </a:lnTo>
                <a:lnTo>
                  <a:pt x="429295" y="70092"/>
                </a:lnTo>
                <a:lnTo>
                  <a:pt x="421455" y="48782"/>
                </a:lnTo>
                <a:lnTo>
                  <a:pt x="400995" y="26474"/>
                </a:lnTo>
                <a:lnTo>
                  <a:pt x="370445" y="11336"/>
                </a:lnTo>
                <a:lnTo>
                  <a:pt x="329094" y="2726"/>
                </a:lnTo>
                <a:lnTo>
                  <a:pt x="276232" y="0"/>
                </a:lnTo>
                <a:close/>
              </a:path>
              <a:path w="434975" h="449580" extrusionOk="0">
                <a:moveTo>
                  <a:pt x="429295" y="70092"/>
                </a:moveTo>
                <a:lnTo>
                  <a:pt x="256191" y="70092"/>
                </a:lnTo>
                <a:lnTo>
                  <a:pt x="296195" y="75733"/>
                </a:lnTo>
                <a:lnTo>
                  <a:pt x="313325" y="97846"/>
                </a:lnTo>
                <a:lnTo>
                  <a:pt x="311034" y="144211"/>
                </a:lnTo>
                <a:lnTo>
                  <a:pt x="292776" y="222611"/>
                </a:lnTo>
                <a:lnTo>
                  <a:pt x="273689" y="288429"/>
                </a:lnTo>
                <a:lnTo>
                  <a:pt x="255068" y="331839"/>
                </a:lnTo>
                <a:lnTo>
                  <a:pt x="207477" y="369315"/>
                </a:lnTo>
                <a:lnTo>
                  <a:pt x="172633" y="372323"/>
                </a:lnTo>
                <a:lnTo>
                  <a:pt x="363177" y="372323"/>
                </a:lnTo>
                <a:lnTo>
                  <a:pt x="398604" y="287415"/>
                </a:lnTo>
                <a:lnTo>
                  <a:pt x="416636" y="222611"/>
                </a:lnTo>
                <a:lnTo>
                  <a:pt x="429417" y="165176"/>
                </a:lnTo>
                <a:lnTo>
                  <a:pt x="434955" y="117489"/>
                </a:lnTo>
                <a:lnTo>
                  <a:pt x="432538" y="78906"/>
                </a:lnTo>
                <a:lnTo>
                  <a:pt x="429295" y="70092"/>
                </a:lnTo>
                <a:close/>
              </a:path>
            </a:pathLst>
          </a:custGeom>
          <a:solidFill>
            <a:schemeClr val="tx1"/>
          </a:solidFill>
          <a:ln>
            <a:noFill/>
          </a:ln>
        </p:spPr>
        <p:txBody>
          <a:bodyPr spcFirstLastPara="1" wrap="square" lIns="0" tIns="0" rIns="0" bIns="0" anchor="t" anchorCtr="0">
            <a:noAutofit/>
          </a:bodyPr>
          <a:lstStyle/>
          <a:p>
            <a:endParaRPr sz="2968" dirty="0">
              <a:solidFill>
                <a:schemeClr val="dk1"/>
              </a:solidFill>
              <a:latin typeface="DINPro" panose="020B0504020101020102" pitchFamily="34" charset="0"/>
              <a:cs typeface="DINPro" panose="020B0504020101020102" pitchFamily="34" charset="0"/>
            </a:endParaRPr>
          </a:p>
        </p:txBody>
      </p:sp>
      <p:sp>
        <p:nvSpPr>
          <p:cNvPr id="11" name="Google Shape;58;p1">
            <a:extLst>
              <a:ext uri="{FF2B5EF4-FFF2-40B4-BE49-F238E27FC236}">
                <a16:creationId xmlns:a16="http://schemas.microsoft.com/office/drawing/2014/main" id="{99808769-AFE2-1D49-ADEB-E5C2D8C688ED}"/>
              </a:ext>
            </a:extLst>
          </p:cNvPr>
          <p:cNvSpPr/>
          <p:nvPr/>
        </p:nvSpPr>
        <p:spPr>
          <a:xfrm>
            <a:off x="12048143" y="5282571"/>
            <a:ext cx="713066" cy="742386"/>
          </a:xfrm>
          <a:custGeom>
            <a:avLst/>
            <a:gdLst/>
            <a:ahLst/>
            <a:cxnLst/>
            <a:rect l="l" t="t" r="r" b="b"/>
            <a:pathLst>
              <a:path w="432435" h="450214" extrusionOk="0">
                <a:moveTo>
                  <a:pt x="114603" y="869"/>
                </a:moveTo>
                <a:lnTo>
                  <a:pt x="1947" y="436457"/>
                </a:lnTo>
                <a:lnTo>
                  <a:pt x="0" y="443892"/>
                </a:lnTo>
                <a:lnTo>
                  <a:pt x="4345" y="449913"/>
                </a:lnTo>
                <a:lnTo>
                  <a:pt x="119671" y="449913"/>
                </a:lnTo>
                <a:lnTo>
                  <a:pt x="217574" y="71380"/>
                </a:lnTo>
                <a:lnTo>
                  <a:pt x="225956" y="71232"/>
                </a:lnTo>
                <a:lnTo>
                  <a:pt x="246667" y="70651"/>
                </a:lnTo>
                <a:lnTo>
                  <a:pt x="258065" y="70521"/>
                </a:lnTo>
                <a:lnTo>
                  <a:pt x="428931" y="70521"/>
                </a:lnTo>
                <a:lnTo>
                  <a:pt x="427259" y="58404"/>
                </a:lnTo>
                <a:lnTo>
                  <a:pt x="409359" y="31444"/>
                </a:lnTo>
                <a:lnTo>
                  <a:pt x="378412" y="13349"/>
                </a:lnTo>
                <a:lnTo>
                  <a:pt x="334197" y="3180"/>
                </a:lnTo>
                <a:lnTo>
                  <a:pt x="298691" y="1223"/>
                </a:lnTo>
                <a:lnTo>
                  <a:pt x="137528" y="1223"/>
                </a:lnTo>
                <a:lnTo>
                  <a:pt x="114603" y="869"/>
                </a:lnTo>
                <a:close/>
              </a:path>
              <a:path w="432435" h="450214" extrusionOk="0">
                <a:moveTo>
                  <a:pt x="428931" y="70521"/>
                </a:moveTo>
                <a:lnTo>
                  <a:pt x="258065" y="70521"/>
                </a:lnTo>
                <a:lnTo>
                  <a:pt x="289262" y="74271"/>
                </a:lnTo>
                <a:lnTo>
                  <a:pt x="305701" y="86534"/>
                </a:lnTo>
                <a:lnTo>
                  <a:pt x="309706" y="108829"/>
                </a:lnTo>
                <a:lnTo>
                  <a:pt x="303603" y="142676"/>
                </a:lnTo>
                <a:lnTo>
                  <a:pt x="225699" y="443892"/>
                </a:lnTo>
                <a:lnTo>
                  <a:pt x="230045" y="449913"/>
                </a:lnTo>
                <a:lnTo>
                  <a:pt x="345350" y="449913"/>
                </a:lnTo>
                <a:lnTo>
                  <a:pt x="424803" y="142676"/>
                </a:lnTo>
                <a:lnTo>
                  <a:pt x="432333" y="95168"/>
                </a:lnTo>
                <a:lnTo>
                  <a:pt x="428931" y="70521"/>
                </a:lnTo>
                <a:close/>
              </a:path>
              <a:path w="432435" h="450214" extrusionOk="0">
                <a:moveTo>
                  <a:pt x="276494" y="0"/>
                </a:moveTo>
                <a:lnTo>
                  <a:pt x="170151" y="870"/>
                </a:lnTo>
                <a:lnTo>
                  <a:pt x="137528" y="1223"/>
                </a:lnTo>
                <a:lnTo>
                  <a:pt x="298691" y="1223"/>
                </a:lnTo>
                <a:lnTo>
                  <a:pt x="276494" y="0"/>
                </a:lnTo>
                <a:close/>
              </a:path>
            </a:pathLst>
          </a:custGeom>
          <a:solidFill>
            <a:schemeClr val="tx1"/>
          </a:solidFill>
          <a:ln>
            <a:noFill/>
          </a:ln>
        </p:spPr>
        <p:txBody>
          <a:bodyPr spcFirstLastPara="1" wrap="square" lIns="0" tIns="0" rIns="0" bIns="0" anchor="t" anchorCtr="0">
            <a:noAutofit/>
          </a:bodyPr>
          <a:lstStyle/>
          <a:p>
            <a:endParaRPr sz="2968" dirty="0">
              <a:solidFill>
                <a:schemeClr val="dk1"/>
              </a:solidFill>
              <a:latin typeface="DINPro" panose="020B0504020101020102" pitchFamily="34" charset="0"/>
              <a:cs typeface="DINPro" panose="020B0504020101020102" pitchFamily="34" charset="0"/>
            </a:endParaRPr>
          </a:p>
        </p:txBody>
      </p:sp>
      <p:sp>
        <p:nvSpPr>
          <p:cNvPr id="13" name="Google Shape;59;p1">
            <a:extLst>
              <a:ext uri="{FF2B5EF4-FFF2-40B4-BE49-F238E27FC236}">
                <a16:creationId xmlns:a16="http://schemas.microsoft.com/office/drawing/2014/main" id="{B9F331E5-9F01-C34D-BAD1-82D91F048C18}"/>
              </a:ext>
            </a:extLst>
          </p:cNvPr>
          <p:cNvSpPr/>
          <p:nvPr/>
        </p:nvSpPr>
        <p:spPr>
          <a:xfrm>
            <a:off x="10933288" y="5299678"/>
            <a:ext cx="599982" cy="741339"/>
          </a:xfrm>
          <a:custGeom>
            <a:avLst/>
            <a:gdLst/>
            <a:ahLst/>
            <a:cxnLst/>
            <a:rect l="l" t="t" r="r" b="b"/>
            <a:pathLst>
              <a:path w="363854" h="449580" extrusionOk="0">
                <a:moveTo>
                  <a:pt x="228160" y="72950"/>
                </a:moveTo>
                <a:lnTo>
                  <a:pt x="121221" y="72950"/>
                </a:lnTo>
                <a:lnTo>
                  <a:pt x="121221" y="74468"/>
                </a:lnTo>
                <a:lnTo>
                  <a:pt x="120132" y="75285"/>
                </a:lnTo>
                <a:lnTo>
                  <a:pt x="89045" y="115890"/>
                </a:lnTo>
                <a:lnTo>
                  <a:pt x="4994" y="435588"/>
                </a:lnTo>
                <a:lnTo>
                  <a:pt x="3088" y="443012"/>
                </a:lnTo>
                <a:lnTo>
                  <a:pt x="7444" y="449043"/>
                </a:lnTo>
                <a:lnTo>
                  <a:pt x="130676" y="449043"/>
                </a:lnTo>
                <a:lnTo>
                  <a:pt x="228160" y="72950"/>
                </a:lnTo>
                <a:close/>
              </a:path>
              <a:path w="363854" h="449580" extrusionOk="0">
                <a:moveTo>
                  <a:pt x="363831" y="0"/>
                </a:moveTo>
                <a:lnTo>
                  <a:pt x="18659" y="0"/>
                </a:lnTo>
                <a:lnTo>
                  <a:pt x="0" y="72950"/>
                </a:lnTo>
                <a:lnTo>
                  <a:pt x="287572" y="72950"/>
                </a:lnTo>
                <a:lnTo>
                  <a:pt x="310204" y="70311"/>
                </a:lnTo>
                <a:lnTo>
                  <a:pt x="328313" y="62320"/>
                </a:lnTo>
                <a:lnTo>
                  <a:pt x="342281" y="48866"/>
                </a:lnTo>
                <a:lnTo>
                  <a:pt x="352491" y="29842"/>
                </a:lnTo>
                <a:lnTo>
                  <a:pt x="363831" y="0"/>
                </a:lnTo>
                <a:close/>
              </a:path>
            </a:pathLst>
          </a:custGeom>
          <a:solidFill>
            <a:schemeClr val="tx1"/>
          </a:solidFill>
          <a:ln>
            <a:noFill/>
          </a:ln>
        </p:spPr>
        <p:txBody>
          <a:bodyPr spcFirstLastPara="1" wrap="square" lIns="0" tIns="0" rIns="0" bIns="0" anchor="t" anchorCtr="0">
            <a:noAutofit/>
          </a:bodyPr>
          <a:lstStyle/>
          <a:p>
            <a:endParaRPr sz="2968" dirty="0">
              <a:solidFill>
                <a:schemeClr val="dk1"/>
              </a:solidFill>
              <a:latin typeface="DINPro" panose="020B0504020101020102" pitchFamily="34" charset="0"/>
              <a:cs typeface="DINPro" panose="020B0504020101020102" pitchFamily="34" charset="0"/>
            </a:endParaRPr>
          </a:p>
        </p:txBody>
      </p:sp>
      <p:sp>
        <p:nvSpPr>
          <p:cNvPr id="14" name="Google Shape;60;p1">
            <a:extLst>
              <a:ext uri="{FF2B5EF4-FFF2-40B4-BE49-F238E27FC236}">
                <a16:creationId xmlns:a16="http://schemas.microsoft.com/office/drawing/2014/main" id="{5398D329-D7AB-384E-91A1-56CBD5F49F1E}"/>
              </a:ext>
            </a:extLst>
          </p:cNvPr>
          <p:cNvSpPr/>
          <p:nvPr/>
        </p:nvSpPr>
        <p:spPr>
          <a:xfrm>
            <a:off x="7979982" y="5284018"/>
            <a:ext cx="396847" cy="741339"/>
          </a:xfrm>
          <a:custGeom>
            <a:avLst/>
            <a:gdLst/>
            <a:ahLst/>
            <a:cxnLst/>
            <a:rect l="l" t="t" r="r" b="b"/>
            <a:pathLst>
              <a:path w="240664" h="449580" extrusionOk="0">
                <a:moveTo>
                  <a:pt x="236024" y="0"/>
                </a:moveTo>
                <a:lnTo>
                  <a:pt x="114572" y="0"/>
                </a:lnTo>
                <a:lnTo>
                  <a:pt x="1905" y="435578"/>
                </a:lnTo>
                <a:lnTo>
                  <a:pt x="0" y="443002"/>
                </a:lnTo>
                <a:lnTo>
                  <a:pt x="4345" y="449043"/>
                </a:lnTo>
                <a:lnTo>
                  <a:pt x="125818" y="449043"/>
                </a:lnTo>
                <a:lnTo>
                  <a:pt x="240380" y="6031"/>
                </a:lnTo>
                <a:lnTo>
                  <a:pt x="236024" y="0"/>
                </a:lnTo>
                <a:close/>
              </a:path>
            </a:pathLst>
          </a:custGeom>
          <a:solidFill>
            <a:schemeClr val="tx1"/>
          </a:solidFill>
          <a:ln>
            <a:noFill/>
          </a:ln>
        </p:spPr>
        <p:txBody>
          <a:bodyPr spcFirstLastPara="1" wrap="square" lIns="0" tIns="0" rIns="0" bIns="0" anchor="t" anchorCtr="0">
            <a:noAutofit/>
          </a:bodyPr>
          <a:lstStyle/>
          <a:p>
            <a:endParaRPr sz="2968" dirty="0">
              <a:solidFill>
                <a:schemeClr val="dk1"/>
              </a:solidFill>
              <a:latin typeface="DINPro" panose="020B0504020101020102" pitchFamily="34" charset="0"/>
              <a:cs typeface="DINPro" panose="020B0504020101020102" pitchFamily="34" charset="0"/>
            </a:endParaRPr>
          </a:p>
        </p:txBody>
      </p:sp>
      <p:sp>
        <p:nvSpPr>
          <p:cNvPr id="15" name="Google Shape;61;p1">
            <a:extLst>
              <a:ext uri="{FF2B5EF4-FFF2-40B4-BE49-F238E27FC236}">
                <a16:creationId xmlns:a16="http://schemas.microsoft.com/office/drawing/2014/main" id="{C2878116-D1D9-914C-BE15-A1E9CE5771B2}"/>
              </a:ext>
            </a:extLst>
          </p:cNvPr>
          <p:cNvSpPr/>
          <p:nvPr/>
        </p:nvSpPr>
        <p:spPr>
          <a:xfrm>
            <a:off x="11395808" y="5273807"/>
            <a:ext cx="683749" cy="761233"/>
          </a:xfrm>
          <a:custGeom>
            <a:avLst/>
            <a:gdLst/>
            <a:ahLst/>
            <a:cxnLst/>
            <a:rect l="l" t="t" r="r" b="b"/>
            <a:pathLst>
              <a:path w="414654" h="461644" extrusionOk="0">
                <a:moveTo>
                  <a:pt x="267178" y="0"/>
                </a:moveTo>
                <a:lnTo>
                  <a:pt x="219662" y="1442"/>
                </a:lnTo>
                <a:lnTo>
                  <a:pt x="178522" y="7006"/>
                </a:lnTo>
                <a:lnTo>
                  <a:pt x="112028" y="37915"/>
                </a:lnTo>
                <a:lnTo>
                  <a:pt x="85002" y="66966"/>
                </a:lnTo>
                <a:lnTo>
                  <a:pt x="61008" y="107554"/>
                </a:lnTo>
                <a:lnTo>
                  <a:pt x="39212" y="161533"/>
                </a:lnTo>
                <a:lnTo>
                  <a:pt x="18777" y="230757"/>
                </a:lnTo>
                <a:lnTo>
                  <a:pt x="5378" y="292032"/>
                </a:lnTo>
                <a:lnTo>
                  <a:pt x="0" y="342276"/>
                </a:lnTo>
                <a:lnTo>
                  <a:pt x="2851" y="382369"/>
                </a:lnTo>
                <a:lnTo>
                  <a:pt x="34078" y="435635"/>
                </a:lnTo>
                <a:lnTo>
                  <a:pt x="100730" y="458886"/>
                </a:lnTo>
                <a:lnTo>
                  <a:pt x="147862" y="461462"/>
                </a:lnTo>
                <a:lnTo>
                  <a:pt x="196777" y="459823"/>
                </a:lnTo>
                <a:lnTo>
                  <a:pt x="238675" y="453784"/>
                </a:lnTo>
                <a:lnTo>
                  <a:pt x="305248" y="421763"/>
                </a:lnTo>
                <a:lnTo>
                  <a:pt x="331836" y="392410"/>
                </a:lnTo>
                <a:lnTo>
                  <a:pt x="335535" y="386009"/>
                </a:lnTo>
                <a:lnTo>
                  <a:pt x="167369" y="386009"/>
                </a:lnTo>
                <a:lnTo>
                  <a:pt x="136761" y="380867"/>
                </a:lnTo>
                <a:lnTo>
                  <a:pt x="122674" y="359061"/>
                </a:lnTo>
                <a:lnTo>
                  <a:pt x="125095" y="311014"/>
                </a:lnTo>
                <a:lnTo>
                  <a:pt x="144009" y="227155"/>
                </a:lnTo>
                <a:lnTo>
                  <a:pt x="166640" y="153467"/>
                </a:lnTo>
                <a:lnTo>
                  <a:pt x="190514" y="104930"/>
                </a:lnTo>
                <a:lnTo>
                  <a:pt x="217401" y="78234"/>
                </a:lnTo>
                <a:lnTo>
                  <a:pt x="249073" y="70071"/>
                </a:lnTo>
                <a:lnTo>
                  <a:pt x="408011" y="70071"/>
                </a:lnTo>
                <a:lnTo>
                  <a:pt x="405590" y="60591"/>
                </a:lnTo>
                <a:lnTo>
                  <a:pt x="387942" y="34490"/>
                </a:lnTo>
                <a:lnTo>
                  <a:pt x="359819" y="15510"/>
                </a:lnTo>
                <a:lnTo>
                  <a:pt x="319979" y="3922"/>
                </a:lnTo>
                <a:lnTo>
                  <a:pt x="267178" y="0"/>
                </a:lnTo>
                <a:close/>
              </a:path>
              <a:path w="414654" h="461644" extrusionOk="0">
                <a:moveTo>
                  <a:pt x="408011" y="70071"/>
                </a:moveTo>
                <a:lnTo>
                  <a:pt x="249073" y="70071"/>
                </a:lnTo>
                <a:lnTo>
                  <a:pt x="279399" y="76442"/>
                </a:lnTo>
                <a:lnTo>
                  <a:pt x="293092" y="100151"/>
                </a:lnTo>
                <a:lnTo>
                  <a:pt x="290802" y="148091"/>
                </a:lnTo>
                <a:lnTo>
                  <a:pt x="273177" y="227155"/>
                </a:lnTo>
                <a:lnTo>
                  <a:pt x="248324" y="305965"/>
                </a:lnTo>
                <a:lnTo>
                  <a:pt x="222892" y="354572"/>
                </a:lnTo>
                <a:lnTo>
                  <a:pt x="167369" y="386009"/>
                </a:lnTo>
                <a:lnTo>
                  <a:pt x="335535" y="386009"/>
                </a:lnTo>
                <a:lnTo>
                  <a:pt x="355234" y="351915"/>
                </a:lnTo>
                <a:lnTo>
                  <a:pt x="376398" y="298592"/>
                </a:lnTo>
                <a:lnTo>
                  <a:pt x="396284" y="230757"/>
                </a:lnTo>
                <a:lnTo>
                  <a:pt x="408109" y="178895"/>
                </a:lnTo>
                <a:lnTo>
                  <a:pt x="414430" y="133065"/>
                </a:lnTo>
                <a:lnTo>
                  <a:pt x="414005" y="93540"/>
                </a:lnTo>
                <a:lnTo>
                  <a:pt x="408011" y="70071"/>
                </a:lnTo>
                <a:close/>
              </a:path>
            </a:pathLst>
          </a:custGeom>
          <a:solidFill>
            <a:schemeClr val="tx1"/>
          </a:solidFill>
          <a:ln>
            <a:noFill/>
          </a:ln>
        </p:spPr>
        <p:txBody>
          <a:bodyPr spcFirstLastPara="1" wrap="square" lIns="0" tIns="0" rIns="0" bIns="0" anchor="t" anchorCtr="0">
            <a:noAutofit/>
          </a:bodyPr>
          <a:lstStyle/>
          <a:p>
            <a:endParaRPr sz="2968" dirty="0">
              <a:solidFill>
                <a:schemeClr val="dk1"/>
              </a:solidFill>
              <a:latin typeface="DINPro" panose="020B0504020101020102" pitchFamily="34" charset="0"/>
              <a:cs typeface="DINPro" panose="020B0504020101020102" pitchFamily="34" charset="0"/>
            </a:endParaRPr>
          </a:p>
        </p:txBody>
      </p:sp>
      <p:sp>
        <p:nvSpPr>
          <p:cNvPr id="16" name="Google Shape;62;p1">
            <a:extLst>
              <a:ext uri="{FF2B5EF4-FFF2-40B4-BE49-F238E27FC236}">
                <a16:creationId xmlns:a16="http://schemas.microsoft.com/office/drawing/2014/main" id="{A54FB8D5-0A1B-7444-9C80-07C0B133CAD0}"/>
              </a:ext>
            </a:extLst>
          </p:cNvPr>
          <p:cNvSpPr/>
          <p:nvPr/>
        </p:nvSpPr>
        <p:spPr>
          <a:xfrm>
            <a:off x="6382202" y="5172976"/>
            <a:ext cx="948662" cy="852330"/>
          </a:xfrm>
          <a:custGeom>
            <a:avLst/>
            <a:gdLst/>
            <a:ahLst/>
            <a:cxnLst/>
            <a:rect l="l" t="t" r="r" b="b"/>
            <a:pathLst>
              <a:path w="575310" h="516889" extrusionOk="0">
                <a:moveTo>
                  <a:pt x="308220" y="193470"/>
                </a:moveTo>
                <a:lnTo>
                  <a:pt x="270426" y="226806"/>
                </a:lnTo>
                <a:lnTo>
                  <a:pt x="234576" y="259990"/>
                </a:lnTo>
                <a:lnTo>
                  <a:pt x="198272" y="294994"/>
                </a:lnTo>
                <a:lnTo>
                  <a:pt x="162068" y="331229"/>
                </a:lnTo>
                <a:lnTo>
                  <a:pt x="126519" y="368102"/>
                </a:lnTo>
                <a:lnTo>
                  <a:pt x="92179" y="405022"/>
                </a:lnTo>
                <a:lnTo>
                  <a:pt x="59602" y="441398"/>
                </a:lnTo>
                <a:lnTo>
                  <a:pt x="29344" y="476638"/>
                </a:lnTo>
                <a:lnTo>
                  <a:pt x="1958" y="510152"/>
                </a:lnTo>
                <a:lnTo>
                  <a:pt x="0" y="512644"/>
                </a:lnTo>
                <a:lnTo>
                  <a:pt x="994" y="516392"/>
                </a:lnTo>
                <a:lnTo>
                  <a:pt x="305666" y="516392"/>
                </a:lnTo>
                <a:lnTo>
                  <a:pt x="364458" y="513037"/>
                </a:lnTo>
                <a:lnTo>
                  <a:pt x="414036" y="502692"/>
                </a:lnTo>
                <a:lnTo>
                  <a:pt x="454762" y="484932"/>
                </a:lnTo>
                <a:lnTo>
                  <a:pt x="487000" y="459337"/>
                </a:lnTo>
                <a:lnTo>
                  <a:pt x="498421" y="443305"/>
                </a:lnTo>
                <a:lnTo>
                  <a:pt x="241563" y="443305"/>
                </a:lnTo>
                <a:lnTo>
                  <a:pt x="311152" y="199836"/>
                </a:lnTo>
                <a:lnTo>
                  <a:pt x="312189" y="196161"/>
                </a:lnTo>
                <a:lnTo>
                  <a:pt x="308220" y="193470"/>
                </a:lnTo>
                <a:close/>
              </a:path>
              <a:path w="575310" h="516889" extrusionOk="0">
                <a:moveTo>
                  <a:pt x="452562" y="0"/>
                </a:moveTo>
                <a:lnTo>
                  <a:pt x="337434" y="403191"/>
                </a:lnTo>
                <a:lnTo>
                  <a:pt x="302285" y="440105"/>
                </a:lnTo>
                <a:lnTo>
                  <a:pt x="285739" y="443305"/>
                </a:lnTo>
                <a:lnTo>
                  <a:pt x="498421" y="443305"/>
                </a:lnTo>
                <a:lnTo>
                  <a:pt x="511115" y="425485"/>
                </a:lnTo>
                <a:lnTo>
                  <a:pt x="527470" y="382951"/>
                </a:lnTo>
                <a:lnTo>
                  <a:pt x="532079" y="330297"/>
                </a:lnTo>
                <a:lnTo>
                  <a:pt x="517369" y="288124"/>
                </a:lnTo>
                <a:lnTo>
                  <a:pt x="486783" y="257783"/>
                </a:lnTo>
                <a:lnTo>
                  <a:pt x="443766" y="240620"/>
                </a:lnTo>
                <a:lnTo>
                  <a:pt x="442625" y="240380"/>
                </a:lnTo>
                <a:lnTo>
                  <a:pt x="441588" y="238223"/>
                </a:lnTo>
                <a:lnTo>
                  <a:pt x="483976" y="227837"/>
                </a:lnTo>
                <a:lnTo>
                  <a:pt x="521005" y="208937"/>
                </a:lnTo>
                <a:lnTo>
                  <a:pt x="551515" y="176947"/>
                </a:lnTo>
                <a:lnTo>
                  <a:pt x="572171" y="127681"/>
                </a:lnTo>
                <a:lnTo>
                  <a:pt x="575064" y="81080"/>
                </a:lnTo>
                <a:lnTo>
                  <a:pt x="560867" y="44379"/>
                </a:lnTo>
                <a:lnTo>
                  <a:pt x="533262" y="18210"/>
                </a:lnTo>
                <a:lnTo>
                  <a:pt x="495933" y="3206"/>
                </a:lnTo>
                <a:lnTo>
                  <a:pt x="452562" y="0"/>
                </a:lnTo>
                <a:close/>
              </a:path>
            </a:pathLst>
          </a:custGeom>
          <a:solidFill>
            <a:schemeClr val="tx1"/>
          </a:solidFill>
          <a:ln>
            <a:noFill/>
          </a:ln>
        </p:spPr>
        <p:txBody>
          <a:bodyPr spcFirstLastPara="1" wrap="square" lIns="0" tIns="0" rIns="0" bIns="0" anchor="t" anchorCtr="0">
            <a:noAutofit/>
          </a:bodyPr>
          <a:lstStyle/>
          <a:p>
            <a:endParaRPr sz="2968" dirty="0">
              <a:solidFill>
                <a:schemeClr val="dk1"/>
              </a:solidFill>
              <a:latin typeface="DINPro" panose="020B0504020101020102" pitchFamily="34" charset="0"/>
              <a:cs typeface="DINPro" panose="020B0504020101020102" pitchFamily="34" charset="0"/>
            </a:endParaRPr>
          </a:p>
        </p:txBody>
      </p:sp>
      <p:sp>
        <p:nvSpPr>
          <p:cNvPr id="17" name="Google Shape;63;p1">
            <a:extLst>
              <a:ext uri="{FF2B5EF4-FFF2-40B4-BE49-F238E27FC236}">
                <a16:creationId xmlns:a16="http://schemas.microsoft.com/office/drawing/2014/main" id="{C3D9E413-9E38-B64D-98C4-EE1672CEBB23}"/>
              </a:ext>
            </a:extLst>
          </p:cNvPr>
          <p:cNvSpPr/>
          <p:nvPr/>
        </p:nvSpPr>
        <p:spPr>
          <a:xfrm>
            <a:off x="7290330" y="5283993"/>
            <a:ext cx="717256" cy="741339"/>
          </a:xfrm>
          <a:custGeom>
            <a:avLst/>
            <a:gdLst/>
            <a:ahLst/>
            <a:cxnLst/>
            <a:rect l="l" t="t" r="r" b="b"/>
            <a:pathLst>
              <a:path w="434975" h="449580" extrusionOk="0">
                <a:moveTo>
                  <a:pt x="287457" y="0"/>
                </a:moveTo>
                <a:lnTo>
                  <a:pt x="114582" y="0"/>
                </a:lnTo>
                <a:lnTo>
                  <a:pt x="0" y="443033"/>
                </a:lnTo>
                <a:lnTo>
                  <a:pt x="4345" y="449054"/>
                </a:lnTo>
                <a:lnTo>
                  <a:pt x="119661" y="449054"/>
                </a:lnTo>
                <a:lnTo>
                  <a:pt x="217553" y="70521"/>
                </a:lnTo>
                <a:lnTo>
                  <a:pt x="427814" y="70092"/>
                </a:lnTo>
                <a:lnTo>
                  <a:pt x="422114" y="53464"/>
                </a:lnTo>
                <a:lnTo>
                  <a:pt x="393661" y="25147"/>
                </a:lnTo>
                <a:lnTo>
                  <a:pt x="348859" y="6633"/>
                </a:lnTo>
                <a:lnTo>
                  <a:pt x="287457" y="0"/>
                </a:lnTo>
                <a:close/>
              </a:path>
              <a:path w="434975" h="449580" extrusionOk="0">
                <a:moveTo>
                  <a:pt x="427814" y="70092"/>
                </a:moveTo>
                <a:lnTo>
                  <a:pt x="262892" y="70092"/>
                </a:lnTo>
                <a:lnTo>
                  <a:pt x="289214" y="74648"/>
                </a:lnTo>
                <a:lnTo>
                  <a:pt x="305878" y="87270"/>
                </a:lnTo>
                <a:lnTo>
                  <a:pt x="313059" y="106389"/>
                </a:lnTo>
                <a:lnTo>
                  <a:pt x="310932" y="130435"/>
                </a:lnTo>
                <a:lnTo>
                  <a:pt x="297912" y="160866"/>
                </a:lnTo>
                <a:lnTo>
                  <a:pt x="277636" y="183261"/>
                </a:lnTo>
                <a:lnTo>
                  <a:pt x="251685" y="197088"/>
                </a:lnTo>
                <a:lnTo>
                  <a:pt x="221637" y="201815"/>
                </a:lnTo>
                <a:lnTo>
                  <a:pt x="205731" y="201815"/>
                </a:lnTo>
                <a:lnTo>
                  <a:pt x="250683" y="419097"/>
                </a:lnTo>
                <a:lnTo>
                  <a:pt x="255816" y="432732"/>
                </a:lnTo>
                <a:lnTo>
                  <a:pt x="263726" y="442034"/>
                </a:lnTo>
                <a:lnTo>
                  <a:pt x="275195" y="447358"/>
                </a:lnTo>
                <a:lnTo>
                  <a:pt x="291006" y="449054"/>
                </a:lnTo>
                <a:lnTo>
                  <a:pt x="387475" y="449054"/>
                </a:lnTo>
                <a:lnTo>
                  <a:pt x="345528" y="268976"/>
                </a:lnTo>
                <a:lnTo>
                  <a:pt x="329937" y="236840"/>
                </a:lnTo>
                <a:lnTo>
                  <a:pt x="329759" y="235469"/>
                </a:lnTo>
                <a:lnTo>
                  <a:pt x="366589" y="219847"/>
                </a:lnTo>
                <a:lnTo>
                  <a:pt x="416623" y="168497"/>
                </a:lnTo>
                <a:lnTo>
                  <a:pt x="430981" y="131189"/>
                </a:lnTo>
                <a:lnTo>
                  <a:pt x="434470" y="89504"/>
                </a:lnTo>
                <a:lnTo>
                  <a:pt x="427814" y="70092"/>
                </a:lnTo>
                <a:close/>
              </a:path>
            </a:pathLst>
          </a:custGeom>
          <a:solidFill>
            <a:schemeClr val="tx1"/>
          </a:solidFill>
          <a:ln>
            <a:noFill/>
          </a:ln>
        </p:spPr>
        <p:txBody>
          <a:bodyPr spcFirstLastPara="1" wrap="square" lIns="0" tIns="0" rIns="0" bIns="0" anchor="t" anchorCtr="0">
            <a:noAutofit/>
          </a:bodyPr>
          <a:lstStyle/>
          <a:p>
            <a:endParaRPr sz="2968" dirty="0">
              <a:solidFill>
                <a:schemeClr val="dk1"/>
              </a:solidFill>
              <a:latin typeface="DINPro" panose="020B0504020101020102" pitchFamily="34" charset="0"/>
              <a:cs typeface="DINPro" panose="020B0504020101020102" pitchFamily="34" charset="0"/>
            </a:endParaRPr>
          </a:p>
        </p:txBody>
      </p:sp>
      <p:sp>
        <p:nvSpPr>
          <p:cNvPr id="18" name="Google Shape;64;p1">
            <a:extLst>
              <a:ext uri="{FF2B5EF4-FFF2-40B4-BE49-F238E27FC236}">
                <a16:creationId xmlns:a16="http://schemas.microsoft.com/office/drawing/2014/main" id="{4B1F2F5B-C318-E54E-8DAD-48998A3A4D20}"/>
              </a:ext>
            </a:extLst>
          </p:cNvPr>
          <p:cNvSpPr/>
          <p:nvPr/>
        </p:nvSpPr>
        <p:spPr>
          <a:xfrm>
            <a:off x="10260916" y="5267501"/>
            <a:ext cx="635583" cy="768563"/>
          </a:xfrm>
          <a:custGeom>
            <a:avLst/>
            <a:gdLst/>
            <a:ahLst/>
            <a:cxnLst/>
            <a:rect l="l" t="t" r="r" b="b"/>
            <a:pathLst>
              <a:path w="385445" h="466089" extrusionOk="0">
                <a:moveTo>
                  <a:pt x="128459" y="306922"/>
                </a:moveTo>
                <a:lnTo>
                  <a:pt x="14284" y="306922"/>
                </a:lnTo>
                <a:lnTo>
                  <a:pt x="0" y="356668"/>
                </a:lnTo>
                <a:lnTo>
                  <a:pt x="2066" y="396734"/>
                </a:lnTo>
                <a:lnTo>
                  <a:pt x="50421" y="448963"/>
                </a:lnTo>
                <a:lnTo>
                  <a:pt x="94293" y="461691"/>
                </a:lnTo>
                <a:lnTo>
                  <a:pt x="149683" y="465870"/>
                </a:lnTo>
                <a:lnTo>
                  <a:pt x="201077" y="463446"/>
                </a:lnTo>
                <a:lnTo>
                  <a:pt x="244644" y="455260"/>
                </a:lnTo>
                <a:lnTo>
                  <a:pt x="280776" y="439944"/>
                </a:lnTo>
                <a:lnTo>
                  <a:pt x="309867" y="416130"/>
                </a:lnTo>
                <a:lnTo>
                  <a:pt x="325038" y="393359"/>
                </a:lnTo>
                <a:lnTo>
                  <a:pt x="165400" y="393359"/>
                </a:lnTo>
                <a:lnTo>
                  <a:pt x="141573" y="389067"/>
                </a:lnTo>
                <a:lnTo>
                  <a:pt x="125734" y="374709"/>
                </a:lnTo>
                <a:lnTo>
                  <a:pt x="120493" y="348068"/>
                </a:lnTo>
                <a:lnTo>
                  <a:pt x="128459" y="306922"/>
                </a:lnTo>
                <a:close/>
              </a:path>
              <a:path w="385445" h="466089" extrusionOk="0">
                <a:moveTo>
                  <a:pt x="242455" y="0"/>
                </a:moveTo>
                <a:lnTo>
                  <a:pt x="184311" y="4993"/>
                </a:lnTo>
                <a:lnTo>
                  <a:pt x="137348" y="19857"/>
                </a:lnTo>
                <a:lnTo>
                  <a:pt x="100981" y="44417"/>
                </a:lnTo>
                <a:lnTo>
                  <a:pt x="74622" y="78501"/>
                </a:lnTo>
                <a:lnTo>
                  <a:pt x="57686" y="121933"/>
                </a:lnTo>
                <a:lnTo>
                  <a:pt x="54939" y="140593"/>
                </a:lnTo>
                <a:lnTo>
                  <a:pt x="55407" y="161904"/>
                </a:lnTo>
                <a:lnTo>
                  <a:pt x="67256" y="202276"/>
                </a:lnTo>
                <a:lnTo>
                  <a:pt x="96970" y="232683"/>
                </a:lnTo>
                <a:lnTo>
                  <a:pt x="137004" y="252963"/>
                </a:lnTo>
                <a:lnTo>
                  <a:pt x="179592" y="269438"/>
                </a:lnTo>
                <a:lnTo>
                  <a:pt x="216969" y="288431"/>
                </a:lnTo>
                <a:lnTo>
                  <a:pt x="227758" y="298955"/>
                </a:lnTo>
                <a:lnTo>
                  <a:pt x="232948" y="310921"/>
                </a:lnTo>
                <a:lnTo>
                  <a:pt x="233708" y="324063"/>
                </a:lnTo>
                <a:lnTo>
                  <a:pt x="231210" y="338115"/>
                </a:lnTo>
                <a:lnTo>
                  <a:pt x="222106" y="362526"/>
                </a:lnTo>
                <a:lnTo>
                  <a:pt x="208698" y="379763"/>
                </a:lnTo>
                <a:lnTo>
                  <a:pt x="190094" y="389987"/>
                </a:lnTo>
                <a:lnTo>
                  <a:pt x="165400" y="393359"/>
                </a:lnTo>
                <a:lnTo>
                  <a:pt x="325038" y="393359"/>
                </a:lnTo>
                <a:lnTo>
                  <a:pt x="332309" y="382447"/>
                </a:lnTo>
                <a:lnTo>
                  <a:pt x="348494" y="337528"/>
                </a:lnTo>
                <a:lnTo>
                  <a:pt x="352462" y="311134"/>
                </a:lnTo>
                <a:lnTo>
                  <a:pt x="350805" y="285317"/>
                </a:lnTo>
                <a:lnTo>
                  <a:pt x="330296" y="241814"/>
                </a:lnTo>
                <a:lnTo>
                  <a:pt x="293400" y="214021"/>
                </a:lnTo>
                <a:lnTo>
                  <a:pt x="250608" y="194867"/>
                </a:lnTo>
                <a:lnTo>
                  <a:pt x="210347" y="179268"/>
                </a:lnTo>
                <a:lnTo>
                  <a:pt x="181044" y="162141"/>
                </a:lnTo>
                <a:lnTo>
                  <a:pt x="172885" y="151299"/>
                </a:lnTo>
                <a:lnTo>
                  <a:pt x="169150" y="139214"/>
                </a:lnTo>
                <a:lnTo>
                  <a:pt x="168865" y="126624"/>
                </a:lnTo>
                <a:lnTo>
                  <a:pt x="171054" y="114268"/>
                </a:lnTo>
                <a:lnTo>
                  <a:pt x="179036" y="94787"/>
                </a:lnTo>
                <a:lnTo>
                  <a:pt x="191573" y="80564"/>
                </a:lnTo>
                <a:lnTo>
                  <a:pt x="208683" y="71848"/>
                </a:lnTo>
                <a:lnTo>
                  <a:pt x="230382" y="68887"/>
                </a:lnTo>
                <a:lnTo>
                  <a:pt x="379867" y="68887"/>
                </a:lnTo>
                <a:lnTo>
                  <a:pt x="377035" y="55323"/>
                </a:lnTo>
                <a:lnTo>
                  <a:pt x="351820" y="25978"/>
                </a:lnTo>
                <a:lnTo>
                  <a:pt x="307524" y="6842"/>
                </a:lnTo>
                <a:lnTo>
                  <a:pt x="242455" y="0"/>
                </a:lnTo>
                <a:close/>
              </a:path>
              <a:path w="385445" h="466089" extrusionOk="0">
                <a:moveTo>
                  <a:pt x="379867" y="68887"/>
                </a:moveTo>
                <a:lnTo>
                  <a:pt x="230382" y="68887"/>
                </a:lnTo>
                <a:lnTo>
                  <a:pt x="259346" y="74279"/>
                </a:lnTo>
                <a:lnTo>
                  <a:pt x="273313" y="88882"/>
                </a:lnTo>
                <a:lnTo>
                  <a:pt x="275578" y="110340"/>
                </a:lnTo>
                <a:lnTo>
                  <a:pt x="269439" y="136299"/>
                </a:lnTo>
                <a:lnTo>
                  <a:pt x="376985" y="136299"/>
                </a:lnTo>
                <a:lnTo>
                  <a:pt x="384859" y="92792"/>
                </a:lnTo>
                <a:lnTo>
                  <a:pt x="379867" y="68887"/>
                </a:lnTo>
                <a:close/>
              </a:path>
            </a:pathLst>
          </a:custGeom>
          <a:solidFill>
            <a:schemeClr val="tx1"/>
          </a:solidFill>
          <a:ln>
            <a:noFill/>
          </a:ln>
        </p:spPr>
        <p:txBody>
          <a:bodyPr spcFirstLastPara="1" wrap="square" lIns="0" tIns="0" rIns="0" bIns="0" anchor="t" anchorCtr="0">
            <a:noAutofit/>
          </a:bodyPr>
          <a:lstStyle/>
          <a:p>
            <a:endParaRPr sz="2968" dirty="0">
              <a:solidFill>
                <a:schemeClr val="dk1"/>
              </a:solidFill>
              <a:latin typeface="DINPro" panose="020B0504020101020102" pitchFamily="34" charset="0"/>
              <a:cs typeface="DINPro" panose="020B0504020101020102" pitchFamily="34" charset="0"/>
            </a:endParaRPr>
          </a:p>
        </p:txBody>
      </p:sp>
      <p:sp>
        <p:nvSpPr>
          <p:cNvPr id="19" name="Google Shape;53;p1">
            <a:extLst>
              <a:ext uri="{FF2B5EF4-FFF2-40B4-BE49-F238E27FC236}">
                <a16:creationId xmlns:a16="http://schemas.microsoft.com/office/drawing/2014/main" id="{1F413523-5EFD-4342-82DE-63719A207ED3}"/>
              </a:ext>
            </a:extLst>
          </p:cNvPr>
          <p:cNvSpPr/>
          <p:nvPr/>
        </p:nvSpPr>
        <p:spPr>
          <a:xfrm>
            <a:off x="6498628" y="5172981"/>
            <a:ext cx="585322" cy="497367"/>
          </a:xfrm>
          <a:custGeom>
            <a:avLst/>
            <a:gdLst/>
            <a:ahLst/>
            <a:cxnLst/>
            <a:rect l="l" t="t" r="r" b="b"/>
            <a:pathLst>
              <a:path w="354964" h="301625" extrusionOk="0">
                <a:moveTo>
                  <a:pt x="353245" y="0"/>
                </a:moveTo>
                <a:lnTo>
                  <a:pt x="134508" y="0"/>
                </a:lnTo>
                <a:lnTo>
                  <a:pt x="113643" y="4018"/>
                </a:lnTo>
                <a:lnTo>
                  <a:pt x="80092" y="30250"/>
                </a:lnTo>
                <a:lnTo>
                  <a:pt x="1015" y="295216"/>
                </a:lnTo>
                <a:lnTo>
                  <a:pt x="0" y="298943"/>
                </a:lnTo>
                <a:lnTo>
                  <a:pt x="4565" y="301111"/>
                </a:lnTo>
                <a:lnTo>
                  <a:pt x="7109" y="298409"/>
                </a:lnTo>
                <a:lnTo>
                  <a:pt x="40988" y="264139"/>
                </a:lnTo>
                <a:lnTo>
                  <a:pt x="77123" y="229394"/>
                </a:lnTo>
                <a:lnTo>
                  <a:pt x="115019" y="194573"/>
                </a:lnTo>
                <a:lnTo>
                  <a:pt x="154180" y="160081"/>
                </a:lnTo>
                <a:lnTo>
                  <a:pt x="194111" y="126318"/>
                </a:lnTo>
                <a:lnTo>
                  <a:pt x="234317" y="93686"/>
                </a:lnTo>
                <a:lnTo>
                  <a:pt x="274301" y="62587"/>
                </a:lnTo>
                <a:lnTo>
                  <a:pt x="313568" y="33423"/>
                </a:lnTo>
                <a:lnTo>
                  <a:pt x="351622" y="6596"/>
                </a:lnTo>
                <a:lnTo>
                  <a:pt x="354376" y="4690"/>
                </a:lnTo>
                <a:lnTo>
                  <a:pt x="353245" y="0"/>
                </a:lnTo>
                <a:close/>
              </a:path>
            </a:pathLst>
          </a:custGeom>
          <a:solidFill>
            <a:srgbClr val="FF0000"/>
          </a:solidFill>
          <a:ln>
            <a:noFill/>
          </a:ln>
        </p:spPr>
        <p:txBody>
          <a:bodyPr spcFirstLastPara="1" wrap="square" lIns="0" tIns="0" rIns="0" bIns="0" anchor="t" anchorCtr="0">
            <a:noAutofit/>
          </a:bodyPr>
          <a:lstStyle/>
          <a:p>
            <a:endParaRPr sz="2968" dirty="0">
              <a:solidFill>
                <a:schemeClr val="dk1"/>
              </a:solidFill>
              <a:latin typeface="DINPro" panose="020B0504020101020102" pitchFamily="34" charset="0"/>
              <a:cs typeface="DINPro" panose="020B0504020101020102" pitchFamily="34" charset="0"/>
            </a:endParaRPr>
          </a:p>
        </p:txBody>
      </p:sp>
    </p:spTree>
    <p:extLst>
      <p:ext uri="{BB962C8B-B14F-4D97-AF65-F5344CB8AC3E}">
        <p14:creationId xmlns:p14="http://schemas.microsoft.com/office/powerpoint/2010/main" val="32864186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181" name="Google Shape;181;p9"/>
          <p:cNvPicPr preferRelativeResize="0"/>
          <p:nvPr/>
        </p:nvPicPr>
        <p:blipFill rotWithShape="1">
          <a:blip r:embed="rId3">
            <a:alphaModFix/>
          </a:blip>
          <a:srcRect t="60135" b="81"/>
          <a:stretch/>
        </p:blipFill>
        <p:spPr>
          <a:xfrm>
            <a:off x="6350" y="3303"/>
            <a:ext cx="20097750" cy="9994772"/>
          </a:xfrm>
          <a:prstGeom prst="rect">
            <a:avLst/>
          </a:prstGeom>
          <a:noFill/>
          <a:ln>
            <a:noFill/>
          </a:ln>
        </p:spPr>
      </p:pic>
      <p:sp>
        <p:nvSpPr>
          <p:cNvPr id="182" name="Google Shape;182;p9"/>
          <p:cNvSpPr/>
          <p:nvPr/>
        </p:nvSpPr>
        <p:spPr>
          <a:xfrm>
            <a:off x="-1" y="0"/>
            <a:ext cx="20097751" cy="9998075"/>
          </a:xfrm>
          <a:prstGeom prst="rect">
            <a:avLst/>
          </a:prstGeom>
          <a:gradFill>
            <a:gsLst>
              <a:gs pos="0">
                <a:srgbClr val="000000">
                  <a:alpha val="49803"/>
                </a:srgbClr>
              </a:gs>
              <a:gs pos="100000">
                <a:srgbClr val="182736">
                  <a:alpha val="49803"/>
                </a:srgbClr>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3" name="Google Shape;183;p9"/>
          <p:cNvSpPr/>
          <p:nvPr/>
        </p:nvSpPr>
        <p:spPr>
          <a:xfrm>
            <a:off x="6877769" y="1966010"/>
            <a:ext cx="11811000" cy="6781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4" name="Google Shape;184;p9"/>
          <p:cNvSpPr txBox="1">
            <a:spLocks noGrp="1"/>
          </p:cNvSpPr>
          <p:nvPr>
            <p:ph type="title"/>
          </p:nvPr>
        </p:nvSpPr>
        <p:spPr>
          <a:xfrm>
            <a:off x="2765424" y="10410317"/>
            <a:ext cx="14994824" cy="500921"/>
          </a:xfrm>
          <a:prstGeom prst="rect">
            <a:avLst/>
          </a:prstGeom>
          <a:noFill/>
          <a:ln>
            <a:noFill/>
          </a:ln>
        </p:spPr>
        <p:txBody>
          <a:bodyPr spcFirstLastPara="1" wrap="square" lIns="91425" tIns="45700" rIns="91425" bIns="45700" anchor="ctr" anchorCtr="0">
            <a:normAutofit/>
          </a:bodyPr>
          <a:lstStyle/>
          <a:p>
            <a:pPr lvl="0"/>
            <a:r>
              <a:rPr lang="en-GB" dirty="0"/>
              <a:t>INTRODUCTION – EVOLUTION DE LA MARQUE BRIDGESTONE</a:t>
            </a:r>
            <a:endParaRPr dirty="0"/>
          </a:p>
        </p:txBody>
      </p:sp>
      <p:sp>
        <p:nvSpPr>
          <p:cNvPr id="185" name="Google Shape;185;p9"/>
          <p:cNvSpPr txBox="1">
            <a:spLocks noGrp="1"/>
          </p:cNvSpPr>
          <p:nvPr>
            <p:ph type="sldNum" idx="12"/>
          </p:nvPr>
        </p:nvSpPr>
        <p:spPr>
          <a:xfrm>
            <a:off x="2063846" y="10410317"/>
            <a:ext cx="550173" cy="500921"/>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3</a:t>
            </a:fld>
            <a:endParaRPr/>
          </a:p>
        </p:txBody>
      </p:sp>
      <p:sp>
        <p:nvSpPr>
          <p:cNvPr id="186" name="Google Shape;186;p9"/>
          <p:cNvSpPr txBox="1"/>
          <p:nvPr/>
        </p:nvSpPr>
        <p:spPr>
          <a:xfrm>
            <a:off x="1372641" y="3902075"/>
            <a:ext cx="4273470" cy="1042573"/>
          </a:xfrm>
          <a:prstGeom prst="rect">
            <a:avLst/>
          </a:prstGeom>
          <a:noFill/>
          <a:ln>
            <a:noFill/>
          </a:ln>
        </p:spPr>
        <p:txBody>
          <a:bodyPr spcFirstLastPara="1" wrap="square" lIns="0" tIns="90150" rIns="0" bIns="0" anchor="t" anchorCtr="0">
            <a:spAutoFit/>
          </a:bodyPr>
          <a:lstStyle/>
          <a:p>
            <a:r>
              <a:rPr lang="fr-FR" sz="3600" dirty="0">
                <a:solidFill>
                  <a:schemeClr val="lt1"/>
                </a:solidFill>
                <a:latin typeface="DINPro" panose="020B0504020101020102" pitchFamily="34" charset="0"/>
                <a:cs typeface="DINPro" panose="020B0504020101020102" pitchFamily="34" charset="0"/>
              </a:rPr>
              <a:t>AUJOURD’HUI</a:t>
            </a:r>
            <a:r>
              <a:rPr lang="en-GB" sz="3600" dirty="0">
                <a:solidFill>
                  <a:schemeClr val="lt1"/>
                </a:solidFill>
                <a:latin typeface="DINPro" panose="020B0504020101020102" pitchFamily="34" charset="0"/>
                <a:cs typeface="DINPro" panose="020B0504020101020102" pitchFamily="34" charset="0"/>
              </a:rPr>
              <a:t> </a:t>
            </a:r>
            <a:endParaRPr dirty="0">
              <a:latin typeface="DINPro" panose="020B0504020101020102" pitchFamily="34" charset="0"/>
              <a:cs typeface="DINPro" panose="020B0504020101020102" pitchFamily="34" charset="0"/>
            </a:endParaRPr>
          </a:p>
          <a:p>
            <a:pPr lvl="0">
              <a:spcBef>
                <a:spcPts val="710"/>
              </a:spcBef>
            </a:pPr>
            <a:r>
              <a:rPr lang="fr-FR" sz="2000" dirty="0">
                <a:solidFill>
                  <a:srgbClr val="FFFFFF"/>
                </a:solidFill>
                <a:latin typeface="DINPro" panose="020B0504020101020102" pitchFamily="34" charset="0"/>
                <a:cs typeface="DINPro" panose="020B0504020101020102" pitchFamily="34" charset="0"/>
              </a:rPr>
              <a:t>APPROCHE CENTRÉE SUR LE BOSS </a:t>
            </a:r>
            <a:endParaRPr lang="fr-FR" sz="2000" dirty="0">
              <a:latin typeface="DINPro" panose="020B0504020101020102" pitchFamily="34" charset="0"/>
              <a:cs typeface="DINPro" panose="020B0504020101020102" pitchFamily="34" charset="0"/>
            </a:endParaRPr>
          </a:p>
        </p:txBody>
      </p:sp>
      <p:sp>
        <p:nvSpPr>
          <p:cNvPr id="187" name="Google Shape;187;p9"/>
          <p:cNvSpPr/>
          <p:nvPr/>
        </p:nvSpPr>
        <p:spPr>
          <a:xfrm>
            <a:off x="1318076" y="5356910"/>
            <a:ext cx="4422748"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dirty="0">
                <a:solidFill>
                  <a:schemeClr val="lt1"/>
                </a:solidFill>
                <a:latin typeface="DINPro" panose="020B0504020101020102" pitchFamily="34" charset="0"/>
                <a:cs typeface="DINPro" panose="020B0504020101020102" pitchFamily="34" charset="0"/>
                <a:sym typeface="Arial"/>
              </a:rPr>
              <a:t>Nous concentrons nos efforts sur certaines gammes et augmentons le nombre de dimensions disponibles</a:t>
            </a:r>
            <a:endParaRPr sz="1600" dirty="0">
              <a:latin typeface="DINPro" panose="020B0504020101020102" pitchFamily="34" charset="0"/>
              <a:cs typeface="DINPro" panose="020B0504020101020102" pitchFamily="34" charset="0"/>
            </a:endParaRPr>
          </a:p>
        </p:txBody>
      </p:sp>
      <p:pic>
        <p:nvPicPr>
          <p:cNvPr id="188" name="Google Shape;188;p9"/>
          <p:cNvPicPr preferRelativeResize="0"/>
          <p:nvPr/>
        </p:nvPicPr>
        <p:blipFill rotWithShape="1">
          <a:blip r:embed="rId4">
            <a:alphaModFix/>
          </a:blip>
          <a:srcRect l="664" t="1584"/>
          <a:stretch/>
        </p:blipFill>
        <p:spPr>
          <a:xfrm>
            <a:off x="7006511" y="2194680"/>
            <a:ext cx="11553515" cy="6447191"/>
          </a:xfrm>
          <a:prstGeom prst="rect">
            <a:avLst/>
          </a:prstGeom>
          <a:noFill/>
          <a:ln>
            <a:noFill/>
          </a:ln>
        </p:spPr>
      </p:pic>
      <p:sp>
        <p:nvSpPr>
          <p:cNvPr id="2" name="TextBox 1"/>
          <p:cNvSpPr txBox="1"/>
          <p:nvPr/>
        </p:nvSpPr>
        <p:spPr>
          <a:xfrm>
            <a:off x="10422294" y="5253134"/>
            <a:ext cx="914400" cy="914400"/>
          </a:xfrm>
          <a:prstGeom prst="rect">
            <a:avLst/>
          </a:prstGeom>
          <a:noFill/>
        </p:spPr>
        <p:txBody>
          <a:bodyPr wrap="square" rtlCol="0">
            <a:spAutoFit/>
          </a:bodyPr>
          <a:lstStyle/>
          <a:p>
            <a:endParaRPr lang="en-US" dirty="0"/>
          </a:p>
        </p:txBody>
      </p:sp>
      <p:pic>
        <p:nvPicPr>
          <p:cNvPr id="16" name="Afbeelding 15" descr="Afbeelding met groot&#10;&#10;Automatisch gegenereerde beschrijving">
            <a:extLst>
              <a:ext uri="{FF2B5EF4-FFF2-40B4-BE49-F238E27FC236}">
                <a16:creationId xmlns:a16="http://schemas.microsoft.com/office/drawing/2014/main" id="{83B1B932-84E3-5B4A-B164-56A5B9E5CC43}"/>
              </a:ext>
            </a:extLst>
          </p:cNvPr>
          <p:cNvPicPr>
            <a:picLocks noChangeAspect="1"/>
          </p:cNvPicPr>
          <p:nvPr/>
        </p:nvPicPr>
        <p:blipFill>
          <a:blip r:embed="rId5"/>
          <a:stretch>
            <a:fillRect/>
          </a:stretch>
        </p:blipFill>
        <p:spPr>
          <a:xfrm>
            <a:off x="10585138" y="5461221"/>
            <a:ext cx="6881841" cy="955513"/>
          </a:xfrm>
          <a:prstGeom prst="rect">
            <a:avLst/>
          </a:prstGeom>
        </p:spPr>
      </p:pic>
      <p:pic>
        <p:nvPicPr>
          <p:cNvPr id="8" name="Afbeelding 7">
            <a:extLst>
              <a:ext uri="{FF2B5EF4-FFF2-40B4-BE49-F238E27FC236}">
                <a16:creationId xmlns:a16="http://schemas.microsoft.com/office/drawing/2014/main" id="{3105C5AD-9E15-C948-A218-A5BD2D0BEC40}"/>
              </a:ext>
            </a:extLst>
          </p:cNvPr>
          <p:cNvPicPr>
            <a:picLocks noChangeAspect="1"/>
          </p:cNvPicPr>
          <p:nvPr/>
        </p:nvPicPr>
        <p:blipFill>
          <a:blip r:embed="rId6"/>
          <a:stretch>
            <a:fillRect/>
          </a:stretch>
        </p:blipFill>
        <p:spPr>
          <a:xfrm>
            <a:off x="10585138" y="4422386"/>
            <a:ext cx="6881841" cy="506969"/>
          </a:xfrm>
          <a:prstGeom prst="rect">
            <a:avLst/>
          </a:prstGeom>
        </p:spPr>
      </p:pic>
      <p:pic>
        <p:nvPicPr>
          <p:cNvPr id="19" name="Afbeelding 18">
            <a:extLst>
              <a:ext uri="{FF2B5EF4-FFF2-40B4-BE49-F238E27FC236}">
                <a16:creationId xmlns:a16="http://schemas.microsoft.com/office/drawing/2014/main" id="{16E82409-8236-E74A-A96C-B2D2A6647C61}"/>
              </a:ext>
            </a:extLst>
          </p:cNvPr>
          <p:cNvPicPr>
            <a:picLocks noChangeAspect="1"/>
          </p:cNvPicPr>
          <p:nvPr/>
        </p:nvPicPr>
        <p:blipFill>
          <a:blip r:embed="rId7"/>
          <a:stretch>
            <a:fillRect/>
          </a:stretch>
        </p:blipFill>
        <p:spPr>
          <a:xfrm>
            <a:off x="5886606" y="1966010"/>
            <a:ext cx="3667848" cy="6310887"/>
          </a:xfrm>
          <a:prstGeom prst="rect">
            <a:avLst/>
          </a:prstGeom>
        </p:spPr>
      </p:pic>
      <p:pic>
        <p:nvPicPr>
          <p:cNvPr id="12" name="Afbeelding 11" descr="Afbeelding met tafel, groep, keuken&#10;&#10;Automatisch gegenereerde beschrijving">
            <a:extLst>
              <a:ext uri="{FF2B5EF4-FFF2-40B4-BE49-F238E27FC236}">
                <a16:creationId xmlns:a16="http://schemas.microsoft.com/office/drawing/2014/main" id="{757FC81D-45ED-F54C-ABF3-F4CEDFF58D77}"/>
              </a:ext>
            </a:extLst>
          </p:cNvPr>
          <p:cNvPicPr>
            <a:picLocks noChangeAspect="1"/>
          </p:cNvPicPr>
          <p:nvPr/>
        </p:nvPicPr>
        <p:blipFill>
          <a:blip r:embed="rId8"/>
          <a:stretch>
            <a:fillRect/>
          </a:stretch>
        </p:blipFill>
        <p:spPr>
          <a:xfrm>
            <a:off x="9700236" y="2142389"/>
            <a:ext cx="8619295" cy="5850729"/>
          </a:xfrm>
          <a:prstGeom prst="rect">
            <a:avLst/>
          </a:prstGeom>
        </p:spPr>
      </p:pic>
      <p:sp>
        <p:nvSpPr>
          <p:cNvPr id="13" name="Rechthoek 12">
            <a:extLst>
              <a:ext uri="{FF2B5EF4-FFF2-40B4-BE49-F238E27FC236}">
                <a16:creationId xmlns:a16="http://schemas.microsoft.com/office/drawing/2014/main" id="{563569CF-5622-3A41-A204-76313AF40C3C}"/>
              </a:ext>
            </a:extLst>
          </p:cNvPr>
          <p:cNvSpPr/>
          <p:nvPr/>
        </p:nvSpPr>
        <p:spPr>
          <a:xfrm>
            <a:off x="5887881" y="8276897"/>
            <a:ext cx="2325954" cy="4709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4" name="Rechthoek 13">
            <a:extLst>
              <a:ext uri="{FF2B5EF4-FFF2-40B4-BE49-F238E27FC236}">
                <a16:creationId xmlns:a16="http://schemas.microsoft.com/office/drawing/2014/main" id="{03AD536E-2C31-8045-9F70-47D23D6DB350}"/>
              </a:ext>
            </a:extLst>
          </p:cNvPr>
          <p:cNvSpPr/>
          <p:nvPr/>
        </p:nvSpPr>
        <p:spPr>
          <a:xfrm>
            <a:off x="10585137" y="2308055"/>
            <a:ext cx="6041331" cy="506969"/>
          </a:xfrm>
          <a:prstGeom prst="rect">
            <a:avLst/>
          </a:prstGeom>
          <a:gradFill>
            <a:gsLst>
              <a:gs pos="100000">
                <a:srgbClr val="001C3F"/>
              </a:gs>
              <a:gs pos="3000">
                <a:srgbClr val="014580">
                  <a:lumMod val="94000"/>
                  <a:lumOff val="6000"/>
                </a:srgbClr>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26" name="Rechthoek 25">
            <a:extLst>
              <a:ext uri="{FF2B5EF4-FFF2-40B4-BE49-F238E27FC236}">
                <a16:creationId xmlns:a16="http://schemas.microsoft.com/office/drawing/2014/main" id="{C7468F19-6763-AD4D-BEBE-6BFE1A0F8E5E}"/>
              </a:ext>
            </a:extLst>
          </p:cNvPr>
          <p:cNvSpPr/>
          <p:nvPr/>
        </p:nvSpPr>
        <p:spPr>
          <a:xfrm>
            <a:off x="13155167" y="3356567"/>
            <a:ext cx="4311811" cy="506969"/>
          </a:xfrm>
          <a:prstGeom prst="rect">
            <a:avLst/>
          </a:prstGeom>
          <a:gradFill>
            <a:gsLst>
              <a:gs pos="100000">
                <a:srgbClr val="7B141B"/>
              </a:gs>
              <a:gs pos="3000">
                <a:srgbClr val="DE0E2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7" name="Rechthoek 26">
            <a:extLst>
              <a:ext uri="{FF2B5EF4-FFF2-40B4-BE49-F238E27FC236}">
                <a16:creationId xmlns:a16="http://schemas.microsoft.com/office/drawing/2014/main" id="{4C899EFE-7AD8-4844-B8F4-B3F0C5A89F9C}"/>
              </a:ext>
            </a:extLst>
          </p:cNvPr>
          <p:cNvSpPr/>
          <p:nvPr/>
        </p:nvSpPr>
        <p:spPr>
          <a:xfrm>
            <a:off x="10585138" y="4419083"/>
            <a:ext cx="6041330" cy="506969"/>
          </a:xfrm>
          <a:prstGeom prst="rect">
            <a:avLst/>
          </a:prstGeom>
          <a:gradFill>
            <a:gsLst>
              <a:gs pos="100000">
                <a:srgbClr val="783F1D"/>
              </a:gs>
              <a:gs pos="25000">
                <a:srgbClr val="956235">
                  <a:lumMod val="96000"/>
                  <a:lumOff val="4000"/>
                </a:srgbClr>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8" name="Rechthoek 27">
            <a:extLst>
              <a:ext uri="{FF2B5EF4-FFF2-40B4-BE49-F238E27FC236}">
                <a16:creationId xmlns:a16="http://schemas.microsoft.com/office/drawing/2014/main" id="{203D08E0-E483-714D-AEF7-CA496FDB7A9C}"/>
              </a:ext>
            </a:extLst>
          </p:cNvPr>
          <p:cNvSpPr/>
          <p:nvPr/>
        </p:nvSpPr>
        <p:spPr>
          <a:xfrm>
            <a:off x="10572945" y="5418827"/>
            <a:ext cx="6881841" cy="506969"/>
          </a:xfrm>
          <a:prstGeom prst="rect">
            <a:avLst/>
          </a:prstGeom>
          <a:gradFill>
            <a:gsLst>
              <a:gs pos="100000">
                <a:srgbClr val="1D1D1A"/>
              </a:gs>
              <a:gs pos="28000">
                <a:srgbClr val="535454">
                  <a:lumMod val="82000"/>
                  <a:lumOff val="18000"/>
                </a:srgbClr>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9" name="Rechthoek 28">
            <a:extLst>
              <a:ext uri="{FF2B5EF4-FFF2-40B4-BE49-F238E27FC236}">
                <a16:creationId xmlns:a16="http://schemas.microsoft.com/office/drawing/2014/main" id="{ABD253D4-A4F6-E84D-9D00-EA04A1BDDB0E}"/>
              </a:ext>
            </a:extLst>
          </p:cNvPr>
          <p:cNvSpPr/>
          <p:nvPr/>
        </p:nvSpPr>
        <p:spPr>
          <a:xfrm>
            <a:off x="10572780" y="6469025"/>
            <a:ext cx="3427425" cy="506969"/>
          </a:xfrm>
          <a:prstGeom prst="rect">
            <a:avLst/>
          </a:prstGeom>
          <a:gradFill>
            <a:gsLst>
              <a:gs pos="100000">
                <a:srgbClr val="1D1D1A"/>
              </a:gs>
              <a:gs pos="28000">
                <a:srgbClr val="535454">
                  <a:lumMod val="82000"/>
                  <a:lumOff val="18000"/>
                </a:srgbClr>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0" name="Rechthoek 29">
            <a:extLst>
              <a:ext uri="{FF2B5EF4-FFF2-40B4-BE49-F238E27FC236}">
                <a16:creationId xmlns:a16="http://schemas.microsoft.com/office/drawing/2014/main" id="{3DDD342D-649B-DB48-939A-1B3D52624B53}"/>
              </a:ext>
            </a:extLst>
          </p:cNvPr>
          <p:cNvSpPr/>
          <p:nvPr/>
        </p:nvSpPr>
        <p:spPr>
          <a:xfrm>
            <a:off x="11438577" y="7322465"/>
            <a:ext cx="4313487" cy="506969"/>
          </a:xfrm>
          <a:prstGeom prst="rect">
            <a:avLst/>
          </a:prstGeom>
          <a:gradFill>
            <a:gsLst>
              <a:gs pos="100000">
                <a:srgbClr val="024944"/>
              </a:gs>
              <a:gs pos="28000">
                <a:srgbClr val="01887E">
                  <a:lumMod val="94000"/>
                  <a:lumOff val="6000"/>
                </a:srgbClr>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7" name="Tekstvak 16">
            <a:extLst>
              <a:ext uri="{FF2B5EF4-FFF2-40B4-BE49-F238E27FC236}">
                <a16:creationId xmlns:a16="http://schemas.microsoft.com/office/drawing/2014/main" id="{93354675-20AB-2943-8E55-0169C9FF198C}"/>
              </a:ext>
            </a:extLst>
          </p:cNvPr>
          <p:cNvSpPr txBox="1"/>
          <p:nvPr/>
        </p:nvSpPr>
        <p:spPr>
          <a:xfrm>
            <a:off x="10704625" y="2407650"/>
            <a:ext cx="2413965" cy="307777"/>
          </a:xfrm>
          <a:prstGeom prst="rect">
            <a:avLst/>
          </a:prstGeom>
          <a:noFill/>
        </p:spPr>
        <p:txBody>
          <a:bodyPr wrap="square" rtlCol="0">
            <a:spAutoFit/>
          </a:bodyPr>
          <a:lstStyle/>
          <a:p>
            <a:r>
              <a:rPr lang="nl-BE" dirty="0">
                <a:solidFill>
                  <a:schemeClr val="bg1"/>
                </a:solidFill>
                <a:latin typeface="DINPro" panose="020B0504020101020102" pitchFamily="34" charset="0"/>
                <a:cs typeface="DINPro" panose="020B0504020101020102" pitchFamily="34" charset="0"/>
              </a:rPr>
              <a:t>T005 / T005 DRIVEGUARD</a:t>
            </a:r>
          </a:p>
        </p:txBody>
      </p:sp>
      <p:sp>
        <p:nvSpPr>
          <p:cNvPr id="32" name="Tekstvak 31">
            <a:extLst>
              <a:ext uri="{FF2B5EF4-FFF2-40B4-BE49-F238E27FC236}">
                <a16:creationId xmlns:a16="http://schemas.microsoft.com/office/drawing/2014/main" id="{E0D9DAE9-700C-E444-9E54-A562AB55F8EE}"/>
              </a:ext>
            </a:extLst>
          </p:cNvPr>
          <p:cNvSpPr txBox="1"/>
          <p:nvPr/>
        </p:nvSpPr>
        <p:spPr>
          <a:xfrm>
            <a:off x="13240561" y="3462553"/>
            <a:ext cx="2413965" cy="307777"/>
          </a:xfrm>
          <a:prstGeom prst="rect">
            <a:avLst/>
          </a:prstGeom>
          <a:noFill/>
        </p:spPr>
        <p:txBody>
          <a:bodyPr wrap="square" rtlCol="0">
            <a:spAutoFit/>
          </a:bodyPr>
          <a:lstStyle/>
          <a:p>
            <a:r>
              <a:rPr lang="nl-BE" dirty="0">
                <a:solidFill>
                  <a:schemeClr val="bg1"/>
                </a:solidFill>
                <a:latin typeface="DINPro" panose="020B0504020101020102" pitchFamily="34" charset="0"/>
                <a:cs typeface="DINPro" panose="020B0504020101020102" pitchFamily="34" charset="0"/>
              </a:rPr>
              <a:t>SPORT</a:t>
            </a:r>
          </a:p>
        </p:txBody>
      </p:sp>
      <p:sp>
        <p:nvSpPr>
          <p:cNvPr id="33" name="Tekstvak 32">
            <a:extLst>
              <a:ext uri="{FF2B5EF4-FFF2-40B4-BE49-F238E27FC236}">
                <a16:creationId xmlns:a16="http://schemas.microsoft.com/office/drawing/2014/main" id="{88FCF1E9-C0A4-484E-840F-0524A0273FDD}"/>
              </a:ext>
            </a:extLst>
          </p:cNvPr>
          <p:cNvSpPr txBox="1"/>
          <p:nvPr/>
        </p:nvSpPr>
        <p:spPr>
          <a:xfrm>
            <a:off x="10656423" y="4520589"/>
            <a:ext cx="2962041" cy="307777"/>
          </a:xfrm>
          <a:prstGeom prst="rect">
            <a:avLst/>
          </a:prstGeom>
          <a:noFill/>
        </p:spPr>
        <p:txBody>
          <a:bodyPr wrap="square" rtlCol="0">
            <a:spAutoFit/>
          </a:bodyPr>
          <a:lstStyle/>
          <a:p>
            <a:r>
              <a:rPr lang="nl-BE" dirty="0">
                <a:solidFill>
                  <a:schemeClr val="bg1"/>
                </a:solidFill>
                <a:latin typeface="DINPro" panose="020B0504020101020102" pitchFamily="34" charset="0"/>
                <a:cs typeface="DINPro" panose="020B0504020101020102" pitchFamily="34" charset="0"/>
              </a:rPr>
              <a:t>A005 EVO / A005 EVO DRIVEGUARD</a:t>
            </a:r>
          </a:p>
        </p:txBody>
      </p:sp>
      <p:sp>
        <p:nvSpPr>
          <p:cNvPr id="34" name="Tekstvak 33">
            <a:extLst>
              <a:ext uri="{FF2B5EF4-FFF2-40B4-BE49-F238E27FC236}">
                <a16:creationId xmlns:a16="http://schemas.microsoft.com/office/drawing/2014/main" id="{742BD4B9-E7A5-194E-94FB-4A0A4FF16A91}"/>
              </a:ext>
            </a:extLst>
          </p:cNvPr>
          <p:cNvSpPr txBox="1"/>
          <p:nvPr/>
        </p:nvSpPr>
        <p:spPr>
          <a:xfrm>
            <a:off x="10656423" y="5508141"/>
            <a:ext cx="4122258" cy="307777"/>
          </a:xfrm>
          <a:prstGeom prst="rect">
            <a:avLst/>
          </a:prstGeom>
          <a:noFill/>
        </p:spPr>
        <p:txBody>
          <a:bodyPr wrap="square" rtlCol="0">
            <a:spAutoFit/>
          </a:bodyPr>
          <a:lstStyle/>
          <a:p>
            <a:r>
              <a:rPr lang="nl-BE" dirty="0">
                <a:solidFill>
                  <a:schemeClr val="bg1"/>
                </a:solidFill>
                <a:latin typeface="DINPro" panose="020B0504020101020102" pitchFamily="34" charset="0"/>
                <a:cs typeface="DINPro" panose="020B0504020101020102" pitchFamily="34" charset="0"/>
              </a:rPr>
              <a:t>LM005 / LM005 DRIVEGUARD / ICE / DM-V3</a:t>
            </a:r>
          </a:p>
        </p:txBody>
      </p:sp>
      <p:sp>
        <p:nvSpPr>
          <p:cNvPr id="35" name="Tekstvak 34">
            <a:extLst>
              <a:ext uri="{FF2B5EF4-FFF2-40B4-BE49-F238E27FC236}">
                <a16:creationId xmlns:a16="http://schemas.microsoft.com/office/drawing/2014/main" id="{A5E97F93-BFB3-3C4E-AB90-32BFBF9DEF53}"/>
              </a:ext>
            </a:extLst>
          </p:cNvPr>
          <p:cNvSpPr txBox="1"/>
          <p:nvPr/>
        </p:nvSpPr>
        <p:spPr>
          <a:xfrm>
            <a:off x="11473287" y="7422285"/>
            <a:ext cx="2962041" cy="307777"/>
          </a:xfrm>
          <a:prstGeom prst="rect">
            <a:avLst/>
          </a:prstGeom>
          <a:noFill/>
        </p:spPr>
        <p:txBody>
          <a:bodyPr wrap="square" rtlCol="0">
            <a:spAutoFit/>
          </a:bodyPr>
          <a:lstStyle/>
          <a:p>
            <a:r>
              <a:rPr lang="nl-BE" dirty="0">
                <a:solidFill>
                  <a:schemeClr val="bg1"/>
                </a:solidFill>
                <a:latin typeface="DINPro" panose="020B0504020101020102" pitchFamily="34" charset="0"/>
                <a:cs typeface="DINPro" panose="020B0504020101020102" pitchFamily="34" charset="0"/>
              </a:rPr>
              <a:t>A/T 001</a:t>
            </a:r>
          </a:p>
        </p:txBody>
      </p:sp>
      <p:sp>
        <p:nvSpPr>
          <p:cNvPr id="36" name="Tekstvak 35">
            <a:extLst>
              <a:ext uri="{FF2B5EF4-FFF2-40B4-BE49-F238E27FC236}">
                <a16:creationId xmlns:a16="http://schemas.microsoft.com/office/drawing/2014/main" id="{F0CB82E7-9A78-A749-A18B-9710D2B0071C}"/>
              </a:ext>
            </a:extLst>
          </p:cNvPr>
          <p:cNvSpPr txBox="1"/>
          <p:nvPr/>
        </p:nvSpPr>
        <p:spPr>
          <a:xfrm>
            <a:off x="10656423" y="6568620"/>
            <a:ext cx="4122258" cy="307777"/>
          </a:xfrm>
          <a:prstGeom prst="rect">
            <a:avLst/>
          </a:prstGeom>
          <a:noFill/>
        </p:spPr>
        <p:txBody>
          <a:bodyPr wrap="square" rtlCol="0">
            <a:spAutoFit/>
          </a:bodyPr>
          <a:lstStyle/>
          <a:p>
            <a:r>
              <a:rPr lang="nl-BE" dirty="0">
                <a:solidFill>
                  <a:schemeClr val="bg1"/>
                </a:solidFill>
                <a:latin typeface="DINPro" panose="020B0504020101020102" pitchFamily="34" charset="0"/>
                <a:cs typeface="DINPro" panose="020B0504020101020102" pitchFamily="34" charset="0"/>
              </a:rPr>
              <a:t>001</a:t>
            </a:r>
          </a:p>
        </p:txBody>
      </p:sp>
      <p:sp>
        <p:nvSpPr>
          <p:cNvPr id="3" name="TextBox 2">
            <a:extLst>
              <a:ext uri="{FF2B5EF4-FFF2-40B4-BE49-F238E27FC236}">
                <a16:creationId xmlns:a16="http://schemas.microsoft.com/office/drawing/2014/main" id="{CED77062-74D1-0541-B3E5-0F1FEA5CF1A9}"/>
              </a:ext>
            </a:extLst>
          </p:cNvPr>
          <p:cNvSpPr txBox="1"/>
          <p:nvPr/>
        </p:nvSpPr>
        <p:spPr>
          <a:xfrm>
            <a:off x="6159386" y="6722508"/>
            <a:ext cx="3204786" cy="369332"/>
          </a:xfrm>
          <a:prstGeom prst="rect">
            <a:avLst/>
          </a:prstGeom>
          <a:solidFill>
            <a:schemeClr val="lt1"/>
          </a:solidFill>
        </p:spPr>
        <p:txBody>
          <a:bodyPr wrap="square" rtlCol="0">
            <a:spAutoFit/>
          </a:bodyPr>
          <a:lstStyle/>
          <a:p>
            <a:pPr algn="r"/>
            <a:r>
              <a:rPr lang="en-BE" sz="1800" b="1" spc="60" dirty="0">
                <a:latin typeface="DIN Pro" panose="020B0504020101020102" pitchFamily="34" charset="0"/>
                <a:cs typeface="DIN Pro" panose="020B0504020101020102" pitchFamily="34" charset="0"/>
              </a:rPr>
              <a:t>TOURING</a:t>
            </a:r>
            <a:r>
              <a:rPr lang="en-BE" sz="1800" dirty="0">
                <a:latin typeface="DINPro" panose="020B0504020101020102" pitchFamily="34" charset="0"/>
                <a:cs typeface="DINPro" panose="020B0504020101020102" pitchFamily="34" charset="0"/>
              </a:rPr>
              <a:t> CAR, SUV &amp; VAN</a:t>
            </a:r>
          </a:p>
        </p:txBody>
      </p:sp>
      <p:sp>
        <p:nvSpPr>
          <p:cNvPr id="31" name="TextBox 30">
            <a:extLst>
              <a:ext uri="{FF2B5EF4-FFF2-40B4-BE49-F238E27FC236}">
                <a16:creationId xmlns:a16="http://schemas.microsoft.com/office/drawing/2014/main" id="{CB73C49B-864A-E041-8D02-98FD1F7B527E}"/>
              </a:ext>
            </a:extLst>
          </p:cNvPr>
          <p:cNvSpPr txBox="1"/>
          <p:nvPr/>
        </p:nvSpPr>
        <p:spPr>
          <a:xfrm>
            <a:off x="6159386" y="3627592"/>
            <a:ext cx="3204786" cy="369332"/>
          </a:xfrm>
          <a:prstGeom prst="rect">
            <a:avLst/>
          </a:prstGeom>
          <a:solidFill>
            <a:schemeClr val="lt1"/>
          </a:solidFill>
        </p:spPr>
        <p:txBody>
          <a:bodyPr wrap="square" rtlCol="0">
            <a:spAutoFit/>
          </a:bodyPr>
          <a:lstStyle/>
          <a:p>
            <a:pPr algn="r"/>
            <a:r>
              <a:rPr lang="en-BE" sz="1800" b="1" spc="60" dirty="0">
                <a:latin typeface="DIN Pro" panose="020B0504020101020102" pitchFamily="34" charset="0"/>
                <a:cs typeface="DIN Pro" panose="020B0504020101020102" pitchFamily="34" charset="0"/>
              </a:rPr>
              <a:t>SPORT</a:t>
            </a:r>
            <a:r>
              <a:rPr lang="en-BE" sz="1800" dirty="0">
                <a:latin typeface="DINPro" panose="020B0504020101020102" pitchFamily="34" charset="0"/>
                <a:cs typeface="DINPro" panose="020B0504020101020102" pitchFamily="34" charset="0"/>
              </a:rPr>
              <a:t> PSR &amp; SUV</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0"/>
          <p:cNvSpPr txBox="1">
            <a:spLocks noGrp="1"/>
          </p:cNvSpPr>
          <p:nvPr>
            <p:ph type="title"/>
          </p:nvPr>
        </p:nvSpPr>
        <p:spPr>
          <a:xfrm>
            <a:off x="2765424" y="10410317"/>
            <a:ext cx="14994824" cy="500921"/>
          </a:xfrm>
          <a:prstGeom prst="rect">
            <a:avLst/>
          </a:prstGeom>
          <a:noFill/>
          <a:ln>
            <a:noFill/>
          </a:ln>
        </p:spPr>
        <p:txBody>
          <a:bodyPr spcFirstLastPara="1" wrap="square" lIns="91425" tIns="45700" rIns="91425" bIns="45700" anchor="ctr" anchorCtr="0">
            <a:normAutofit/>
          </a:bodyPr>
          <a:lstStyle/>
          <a:p>
            <a:pPr lvl="0"/>
            <a:r>
              <a:rPr lang="en-GB" dirty="0"/>
              <a:t>INTRODUCTION – EVOLUTION DE LA MARQUE BRIDGESTONE</a:t>
            </a:r>
            <a:endParaRPr dirty="0"/>
          </a:p>
        </p:txBody>
      </p:sp>
      <p:sp>
        <p:nvSpPr>
          <p:cNvPr id="194" name="Google Shape;194;p10"/>
          <p:cNvSpPr txBox="1">
            <a:spLocks noGrp="1"/>
          </p:cNvSpPr>
          <p:nvPr>
            <p:ph type="sldNum" idx="12"/>
          </p:nvPr>
        </p:nvSpPr>
        <p:spPr>
          <a:xfrm>
            <a:off x="2063846" y="10410317"/>
            <a:ext cx="550173" cy="500921"/>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4</a:t>
            </a:fld>
            <a:endParaRPr dirty="0"/>
          </a:p>
        </p:txBody>
      </p:sp>
      <p:grpSp>
        <p:nvGrpSpPr>
          <p:cNvPr id="195" name="Google Shape;195;p10"/>
          <p:cNvGrpSpPr/>
          <p:nvPr/>
        </p:nvGrpSpPr>
        <p:grpSpPr>
          <a:xfrm>
            <a:off x="1670050" y="1490498"/>
            <a:ext cx="3335311" cy="7876811"/>
            <a:chOff x="1655238" y="1490498"/>
            <a:chExt cx="3335311" cy="7876811"/>
          </a:xfrm>
        </p:grpSpPr>
        <p:sp>
          <p:nvSpPr>
            <p:cNvPr id="196" name="Google Shape;196;p10"/>
            <p:cNvSpPr/>
            <p:nvPr/>
          </p:nvSpPr>
          <p:spPr>
            <a:xfrm>
              <a:off x="1655238" y="1490498"/>
              <a:ext cx="3332738" cy="2291742"/>
            </a:xfrm>
            <a:prstGeom prst="rect">
              <a:avLst/>
            </a:prstGeom>
            <a:blipFill rotWithShape="1">
              <a:blip r:embed="rId3">
                <a:alphaModFix/>
              </a:blip>
              <a:stretch>
                <a:fillRect l="75" t="-571" r="-4150" b="-15848"/>
              </a:stretch>
            </a:blipFill>
            <a:ln>
              <a:noFill/>
            </a:ln>
          </p:spPr>
          <p:txBody>
            <a:bodyPr spcFirstLastPara="1" wrap="square" lIns="0" tIns="0" rIns="0" bIns="0" anchor="t" anchorCtr="0">
              <a:noAutofit/>
            </a:bodyPr>
            <a:lstStyle/>
            <a:p>
              <a:pPr marL="0" marR="0" lvl="0" indent="0" algn="l" rtl="0">
                <a:spcBef>
                  <a:spcPts val="0"/>
                </a:spcBef>
                <a:spcAft>
                  <a:spcPts val="0"/>
                </a:spcAft>
                <a:buClr>
                  <a:schemeClr val="dk1"/>
                </a:buClr>
                <a:buSzPts val="1092"/>
                <a:buFont typeface="Calibri"/>
                <a:buNone/>
              </a:pPr>
              <a:endParaRPr sz="1092" dirty="0">
                <a:solidFill>
                  <a:schemeClr val="dk1"/>
                </a:solidFill>
                <a:latin typeface="DINPro" panose="020B0504020101020102" pitchFamily="34" charset="0"/>
                <a:cs typeface="DINPro" panose="020B0504020101020102" pitchFamily="34" charset="0"/>
                <a:sym typeface="Arial"/>
              </a:endParaRPr>
            </a:p>
          </p:txBody>
        </p:sp>
        <p:sp>
          <p:nvSpPr>
            <p:cNvPr id="197" name="Google Shape;197;p10"/>
            <p:cNvSpPr/>
            <p:nvPr/>
          </p:nvSpPr>
          <p:spPr>
            <a:xfrm>
              <a:off x="1657811" y="3566740"/>
              <a:ext cx="3332738" cy="652039"/>
            </a:xfrm>
            <a:prstGeom prst="rect">
              <a:avLst/>
            </a:prstGeom>
            <a:solidFill>
              <a:srgbClr val="1827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98" name="Google Shape;198;p10"/>
            <p:cNvSpPr txBox="1"/>
            <p:nvPr/>
          </p:nvSpPr>
          <p:spPr>
            <a:xfrm>
              <a:off x="2017184" y="4549802"/>
              <a:ext cx="2779827" cy="1611494"/>
            </a:xfrm>
            <a:prstGeom prst="rect">
              <a:avLst/>
            </a:prstGeom>
            <a:noFill/>
            <a:ln>
              <a:noFill/>
            </a:ln>
          </p:spPr>
          <p:txBody>
            <a:bodyPr spcFirstLastPara="1" wrap="square" lIns="0" tIns="90150" rIns="0" bIns="0" anchor="t" anchorCtr="0">
              <a:noAutofit/>
            </a:bodyPr>
            <a:lstStyle/>
            <a:p>
              <a:pPr marL="12700" marR="5080" lvl="0">
                <a:lnSpc>
                  <a:spcPct val="100400"/>
                </a:lnSpc>
                <a:spcBef>
                  <a:spcPts val="95"/>
                </a:spcBef>
                <a:buClrTx/>
              </a:pPr>
              <a:r>
                <a:rPr lang="fr-FR" sz="2000" dirty="0">
                  <a:solidFill>
                    <a:schemeClr val="dk1"/>
                  </a:solidFill>
                  <a:latin typeface="DINPro" panose="020B0504020101020102" pitchFamily="34" charset="0"/>
                </a:rPr>
                <a:t>Développer de manière continue des produits </a:t>
              </a:r>
              <a:r>
                <a:rPr lang="fr-FR" sz="2000" b="1" dirty="0">
                  <a:solidFill>
                    <a:schemeClr val="dk1"/>
                  </a:solidFill>
                  <a:latin typeface="DINPro" panose="020B0504020101020102" pitchFamily="34" charset="0"/>
                </a:rPr>
                <a:t>pertinents</a:t>
              </a:r>
              <a:r>
                <a:rPr lang="fr-FR" sz="2000" dirty="0">
                  <a:solidFill>
                    <a:schemeClr val="dk1"/>
                  </a:solidFill>
                  <a:latin typeface="DINPro" panose="020B0504020101020102" pitchFamily="34" charset="0"/>
                </a:rPr>
                <a:t> qui apportent une valeur ajoutée au </a:t>
              </a:r>
              <a:r>
                <a:rPr lang="fr-FR" sz="2000" b="1" dirty="0">
                  <a:solidFill>
                    <a:schemeClr val="dk1"/>
                  </a:solidFill>
                  <a:latin typeface="DINPro" panose="020B0504020101020102" pitchFamily="34" charset="0"/>
                </a:rPr>
                <a:t>BOSS</a:t>
              </a:r>
            </a:p>
          </p:txBody>
        </p:sp>
        <p:sp>
          <p:nvSpPr>
            <p:cNvPr id="199" name="Google Shape;199;p10"/>
            <p:cNvSpPr txBox="1"/>
            <p:nvPr/>
          </p:nvSpPr>
          <p:spPr>
            <a:xfrm>
              <a:off x="2010329" y="6463703"/>
              <a:ext cx="2823364" cy="2903606"/>
            </a:xfrm>
            <a:prstGeom prst="rect">
              <a:avLst/>
            </a:prstGeom>
            <a:noFill/>
            <a:ln>
              <a:noFill/>
            </a:ln>
          </p:spPr>
          <p:txBody>
            <a:bodyPr spcFirstLastPara="1" wrap="square" lIns="0" tIns="90150" rIns="0" bIns="0" anchor="t" anchorCtr="0">
              <a:noAutofit/>
            </a:bodyPr>
            <a:lstStyle/>
            <a:p>
              <a:pPr marL="342900" marR="0" lvl="0" indent="-342900" algn="l" rtl="0">
                <a:spcBef>
                  <a:spcPts val="0"/>
                </a:spcBef>
                <a:spcAft>
                  <a:spcPts val="0"/>
                </a:spcAft>
                <a:buClr>
                  <a:schemeClr val="dk1"/>
                </a:buClr>
                <a:buSzPts val="1600"/>
                <a:buFont typeface="Arial"/>
                <a:buChar char="•"/>
              </a:pPr>
              <a:r>
                <a:rPr lang="en-GB" sz="1800" dirty="0" err="1">
                  <a:solidFill>
                    <a:schemeClr val="dk1"/>
                  </a:solidFill>
                  <a:latin typeface="DINPro" panose="020B0504020101020102" pitchFamily="34" charset="0"/>
                  <a:cs typeface="DINPro" panose="020B0504020101020102" pitchFamily="34" charset="0"/>
                  <a:sym typeface="Arial"/>
                </a:rPr>
                <a:t>Dueler</a:t>
              </a:r>
              <a:r>
                <a:rPr lang="en-GB" sz="1800" dirty="0">
                  <a:solidFill>
                    <a:schemeClr val="dk1"/>
                  </a:solidFill>
                  <a:latin typeface="DINPro" panose="020B0504020101020102" pitchFamily="34" charset="0"/>
                  <a:cs typeface="DINPro" panose="020B0504020101020102" pitchFamily="34" charset="0"/>
                  <a:sym typeface="Arial"/>
                </a:rPr>
                <a:t> A/T 001</a:t>
              </a:r>
              <a:endParaRPr sz="1600" dirty="0">
                <a:latin typeface="DINPro" panose="020B0504020101020102" pitchFamily="34" charset="0"/>
                <a:cs typeface="DINPro" panose="020B0504020101020102" pitchFamily="34" charset="0"/>
              </a:endParaRPr>
            </a:p>
            <a:p>
              <a:pPr marL="342900" marR="0" lvl="0" indent="-342900" algn="l" rtl="0">
                <a:spcBef>
                  <a:spcPts val="1210"/>
                </a:spcBef>
                <a:spcAft>
                  <a:spcPts val="0"/>
                </a:spcAft>
                <a:buClr>
                  <a:schemeClr val="dk1"/>
                </a:buClr>
                <a:buSzPts val="1600"/>
                <a:buFont typeface="Arial"/>
                <a:buChar char="•"/>
              </a:pPr>
              <a:r>
                <a:rPr lang="en-GB" sz="1800" dirty="0" err="1">
                  <a:solidFill>
                    <a:schemeClr val="dk1"/>
                  </a:solidFill>
                  <a:latin typeface="DINPro" panose="020B0504020101020102" pitchFamily="34" charset="0"/>
                  <a:cs typeface="DINPro" panose="020B0504020101020102" pitchFamily="34" charset="0"/>
                  <a:sym typeface="Arial"/>
                </a:rPr>
                <a:t>Turanza</a:t>
              </a:r>
              <a:r>
                <a:rPr lang="en-GB" sz="1800" dirty="0">
                  <a:solidFill>
                    <a:schemeClr val="dk1"/>
                  </a:solidFill>
                  <a:latin typeface="DINPro" panose="020B0504020101020102" pitchFamily="34" charset="0"/>
                  <a:cs typeface="DINPro" panose="020B0504020101020102" pitchFamily="34" charset="0"/>
                  <a:sym typeface="Arial"/>
                </a:rPr>
                <a:t> T005</a:t>
              </a:r>
              <a:endParaRPr sz="1600" dirty="0">
                <a:latin typeface="DINPro" panose="020B0504020101020102" pitchFamily="34" charset="0"/>
                <a:cs typeface="DINPro" panose="020B0504020101020102" pitchFamily="34" charset="0"/>
              </a:endParaRPr>
            </a:p>
            <a:p>
              <a:pPr marL="342900" marR="0" lvl="0" indent="-342900" algn="l" rtl="0">
                <a:spcBef>
                  <a:spcPts val="1210"/>
                </a:spcBef>
                <a:spcAft>
                  <a:spcPts val="0"/>
                </a:spcAft>
                <a:buClr>
                  <a:schemeClr val="dk1"/>
                </a:buClr>
                <a:buSzPts val="1600"/>
                <a:buFont typeface="Arial"/>
                <a:buChar char="•"/>
              </a:pPr>
              <a:r>
                <a:rPr lang="en-GB" sz="1800" dirty="0">
                  <a:solidFill>
                    <a:schemeClr val="dk1"/>
                  </a:solidFill>
                  <a:latin typeface="DINPro" panose="020B0504020101020102" pitchFamily="34" charset="0"/>
                  <a:cs typeface="DINPro" panose="020B0504020101020102" pitchFamily="34" charset="0"/>
                  <a:sym typeface="Arial"/>
                </a:rPr>
                <a:t>Weather Control A005</a:t>
              </a:r>
              <a:endParaRPr sz="1600" dirty="0">
                <a:latin typeface="DINPro" panose="020B0504020101020102" pitchFamily="34" charset="0"/>
                <a:cs typeface="DINPro" panose="020B0504020101020102" pitchFamily="34" charset="0"/>
              </a:endParaRPr>
            </a:p>
            <a:p>
              <a:pPr marL="342900" marR="0" lvl="0" indent="-342900" algn="l" rtl="0">
                <a:spcBef>
                  <a:spcPts val="1210"/>
                </a:spcBef>
                <a:spcAft>
                  <a:spcPts val="0"/>
                </a:spcAft>
                <a:buClr>
                  <a:schemeClr val="dk1"/>
                </a:buClr>
                <a:buSzPts val="1600"/>
                <a:buFont typeface="Arial"/>
                <a:buChar char="•"/>
              </a:pPr>
              <a:r>
                <a:rPr lang="en-GB" sz="1800" dirty="0" err="1">
                  <a:solidFill>
                    <a:schemeClr val="dk1"/>
                  </a:solidFill>
                  <a:latin typeface="DINPro" panose="020B0504020101020102" pitchFamily="34" charset="0"/>
                  <a:cs typeface="DINPro" panose="020B0504020101020102" pitchFamily="34" charset="0"/>
                  <a:sym typeface="Arial"/>
                </a:rPr>
                <a:t>Blizzak</a:t>
              </a:r>
              <a:r>
                <a:rPr lang="en-GB" sz="1800" dirty="0">
                  <a:solidFill>
                    <a:schemeClr val="dk1"/>
                  </a:solidFill>
                  <a:latin typeface="DINPro" panose="020B0504020101020102" pitchFamily="34" charset="0"/>
                  <a:cs typeface="DINPro" panose="020B0504020101020102" pitchFamily="34" charset="0"/>
                  <a:sym typeface="Arial"/>
                </a:rPr>
                <a:t> LM005</a:t>
              </a:r>
              <a:endParaRPr sz="1600" dirty="0">
                <a:latin typeface="DINPro" panose="020B0504020101020102" pitchFamily="34" charset="0"/>
                <a:cs typeface="DINPro" panose="020B0504020101020102" pitchFamily="34" charset="0"/>
              </a:endParaRPr>
            </a:p>
            <a:p>
              <a:pPr marL="342900" marR="0" lvl="0" indent="-342900" algn="l" rtl="0">
                <a:spcBef>
                  <a:spcPts val="1210"/>
                </a:spcBef>
                <a:spcAft>
                  <a:spcPts val="0"/>
                </a:spcAft>
                <a:buClr>
                  <a:schemeClr val="dk1"/>
                </a:buClr>
                <a:buSzPts val="1600"/>
                <a:buFont typeface="Arial"/>
                <a:buChar char="•"/>
              </a:pPr>
              <a:r>
                <a:rPr lang="en-GB" sz="1800" dirty="0">
                  <a:solidFill>
                    <a:schemeClr val="dk1"/>
                  </a:solidFill>
                  <a:latin typeface="DINPro" panose="020B0504020101020102" pitchFamily="34" charset="0"/>
                  <a:cs typeface="DINPro" panose="020B0504020101020102" pitchFamily="34" charset="0"/>
                  <a:sym typeface="Arial"/>
                </a:rPr>
                <a:t>Potenza Sport</a:t>
              </a:r>
              <a:endParaRPr sz="1600" dirty="0">
                <a:latin typeface="DINPro" panose="020B0504020101020102" pitchFamily="34" charset="0"/>
                <a:cs typeface="DINPro" panose="020B0504020101020102" pitchFamily="34" charset="0"/>
              </a:endParaRPr>
            </a:p>
          </p:txBody>
        </p:sp>
        <p:sp>
          <p:nvSpPr>
            <p:cNvPr id="200" name="Google Shape;200;p10"/>
            <p:cNvSpPr txBox="1"/>
            <p:nvPr/>
          </p:nvSpPr>
          <p:spPr>
            <a:xfrm>
              <a:off x="1934267" y="3644265"/>
              <a:ext cx="2779827" cy="404358"/>
            </a:xfrm>
            <a:prstGeom prst="rect">
              <a:avLst/>
            </a:prstGeom>
            <a:noFill/>
            <a:ln>
              <a:noFill/>
            </a:ln>
          </p:spPr>
          <p:txBody>
            <a:bodyPr spcFirstLastPara="1" wrap="square" lIns="0" tIns="90150" rIns="0" bIns="0" anchor="t" anchorCtr="0">
              <a:noAutofit/>
            </a:bodyPr>
            <a:lstStyle/>
            <a:p>
              <a:pPr marL="0" marR="0" lvl="0" indent="0" algn="ctr" rtl="0">
                <a:lnSpc>
                  <a:spcPct val="100000"/>
                </a:lnSpc>
                <a:spcBef>
                  <a:spcPts val="0"/>
                </a:spcBef>
                <a:spcAft>
                  <a:spcPts val="0"/>
                </a:spcAft>
                <a:buNone/>
              </a:pPr>
              <a:r>
                <a:rPr lang="en-GB" sz="2200" dirty="0">
                  <a:solidFill>
                    <a:schemeClr val="lt1"/>
                  </a:solidFill>
                  <a:latin typeface="DINPro" panose="020B0504020101020102" pitchFamily="34" charset="0"/>
                  <a:cs typeface="DINPro" panose="020B0504020101020102" pitchFamily="34" charset="0"/>
                  <a:sym typeface="Arial"/>
                </a:rPr>
                <a:t>BOSS</a:t>
              </a:r>
              <a:endParaRPr dirty="0">
                <a:latin typeface="DINPro" panose="020B0504020101020102" pitchFamily="34" charset="0"/>
                <a:cs typeface="DINPro" panose="020B0504020101020102" pitchFamily="34" charset="0"/>
              </a:endParaRPr>
            </a:p>
          </p:txBody>
        </p:sp>
      </p:grpSp>
      <p:grpSp>
        <p:nvGrpSpPr>
          <p:cNvPr id="201" name="Google Shape;201;p10"/>
          <p:cNvGrpSpPr/>
          <p:nvPr/>
        </p:nvGrpSpPr>
        <p:grpSpPr>
          <a:xfrm>
            <a:off x="5039468" y="1477397"/>
            <a:ext cx="3332738" cy="7889912"/>
            <a:chOff x="5024656" y="1477397"/>
            <a:chExt cx="3332738" cy="7889912"/>
          </a:xfrm>
        </p:grpSpPr>
        <p:sp>
          <p:nvSpPr>
            <p:cNvPr id="202" name="Google Shape;202;p10"/>
            <p:cNvSpPr txBox="1"/>
            <p:nvPr/>
          </p:nvSpPr>
          <p:spPr>
            <a:xfrm>
              <a:off x="5375098" y="6463703"/>
              <a:ext cx="2958309" cy="2903606"/>
            </a:xfrm>
            <a:prstGeom prst="rect">
              <a:avLst/>
            </a:prstGeom>
            <a:noFill/>
            <a:ln>
              <a:noFill/>
            </a:ln>
          </p:spPr>
          <p:txBody>
            <a:bodyPr spcFirstLastPara="1" wrap="square" lIns="0" tIns="90150" rIns="0" bIns="0" anchor="t" anchorCtr="0">
              <a:noAutofit/>
            </a:bodyPr>
            <a:lstStyle/>
            <a:p>
              <a:pPr marL="342900" marR="0" lvl="0" indent="-342900" algn="l" rtl="0">
                <a:spcBef>
                  <a:spcPts val="0"/>
                </a:spcBef>
                <a:spcAft>
                  <a:spcPts val="0"/>
                </a:spcAft>
                <a:buClr>
                  <a:schemeClr val="dk1"/>
                </a:buClr>
                <a:buSzPts val="1600"/>
                <a:buFont typeface="Arial"/>
                <a:buChar char="•"/>
              </a:pPr>
              <a:r>
                <a:rPr lang="en-GB" sz="1800" dirty="0" err="1">
                  <a:solidFill>
                    <a:schemeClr val="dk1"/>
                  </a:solidFill>
                  <a:latin typeface="DINPro" panose="020B0504020101020102" pitchFamily="34" charset="0"/>
                  <a:cs typeface="DINPro" panose="020B0504020101020102" pitchFamily="34" charset="0"/>
                  <a:sym typeface="Arial"/>
                </a:rPr>
                <a:t>Turanza</a:t>
              </a:r>
              <a:r>
                <a:rPr lang="en-GB" sz="1800" dirty="0">
                  <a:solidFill>
                    <a:schemeClr val="dk1"/>
                  </a:solidFill>
                  <a:latin typeface="DINPro" panose="020B0504020101020102" pitchFamily="34" charset="0"/>
                  <a:cs typeface="DINPro" panose="020B0504020101020102" pitchFamily="34" charset="0"/>
                  <a:sym typeface="Arial"/>
                </a:rPr>
                <a:t> T005:  </a:t>
              </a:r>
              <a:br>
                <a:rPr lang="en-GB" sz="1800" dirty="0">
                  <a:solidFill>
                    <a:schemeClr val="dk1"/>
                  </a:solidFill>
                  <a:latin typeface="DINPro" panose="020B0504020101020102" pitchFamily="34" charset="0"/>
                  <a:cs typeface="DINPro" panose="020B0504020101020102" pitchFamily="34" charset="0"/>
                  <a:sym typeface="Arial"/>
                </a:rPr>
              </a:br>
              <a:r>
                <a:rPr lang="en-GB" sz="1800" dirty="0">
                  <a:solidFill>
                    <a:schemeClr val="dk1"/>
                  </a:solidFill>
                  <a:latin typeface="DINPro" panose="020B0504020101020102" pitchFamily="34" charset="0"/>
                  <a:cs typeface="DINPro" panose="020B0504020101020102" pitchFamily="34" charset="0"/>
                  <a:sym typeface="Arial"/>
                </a:rPr>
                <a:t>WGI: A / RRC: A-B</a:t>
              </a:r>
              <a:endParaRPr sz="1600" dirty="0">
                <a:latin typeface="DINPro" panose="020B0504020101020102" pitchFamily="34" charset="0"/>
                <a:cs typeface="DINPro" panose="020B0504020101020102" pitchFamily="34" charset="0"/>
              </a:endParaRPr>
            </a:p>
            <a:p>
              <a:pPr marL="342900" marR="0" lvl="0" indent="-342900" algn="l" rtl="0">
                <a:spcBef>
                  <a:spcPts val="1210"/>
                </a:spcBef>
                <a:spcAft>
                  <a:spcPts val="0"/>
                </a:spcAft>
                <a:buClr>
                  <a:schemeClr val="dk1"/>
                </a:buClr>
                <a:buSzPts val="1600"/>
                <a:buFont typeface="Arial"/>
                <a:buChar char="•"/>
              </a:pPr>
              <a:r>
                <a:rPr lang="en-GB" sz="1800" dirty="0">
                  <a:solidFill>
                    <a:schemeClr val="dk1"/>
                  </a:solidFill>
                  <a:latin typeface="DINPro" panose="020B0504020101020102" pitchFamily="34" charset="0"/>
                  <a:cs typeface="DINPro" panose="020B0504020101020102" pitchFamily="34" charset="0"/>
                  <a:sym typeface="Arial"/>
                </a:rPr>
                <a:t>Weather Control A005: </a:t>
              </a:r>
              <a:br>
                <a:rPr lang="en-GB" sz="1800" dirty="0">
                  <a:solidFill>
                    <a:schemeClr val="dk1"/>
                  </a:solidFill>
                  <a:latin typeface="DINPro" panose="020B0504020101020102" pitchFamily="34" charset="0"/>
                  <a:cs typeface="DINPro" panose="020B0504020101020102" pitchFamily="34" charset="0"/>
                  <a:sym typeface="Arial"/>
                </a:rPr>
              </a:br>
              <a:r>
                <a:rPr lang="en-GB" sz="1800" dirty="0">
                  <a:solidFill>
                    <a:schemeClr val="dk1"/>
                  </a:solidFill>
                  <a:latin typeface="DINPro" panose="020B0504020101020102" pitchFamily="34" charset="0"/>
                  <a:cs typeface="DINPro" panose="020B0504020101020102" pitchFamily="34" charset="0"/>
                  <a:sym typeface="Arial"/>
                </a:rPr>
                <a:t>WGI: A / RRC: B-C</a:t>
              </a:r>
              <a:endParaRPr sz="1600" dirty="0">
                <a:latin typeface="DINPro" panose="020B0504020101020102" pitchFamily="34" charset="0"/>
                <a:cs typeface="DINPro" panose="020B0504020101020102" pitchFamily="34" charset="0"/>
              </a:endParaRPr>
            </a:p>
            <a:p>
              <a:pPr marL="342900" marR="0" lvl="0" indent="-342900" algn="l" rtl="0">
                <a:spcBef>
                  <a:spcPts val="1210"/>
                </a:spcBef>
                <a:spcAft>
                  <a:spcPts val="0"/>
                </a:spcAft>
                <a:buClr>
                  <a:schemeClr val="dk1"/>
                </a:buClr>
                <a:buSzPts val="1600"/>
                <a:buFont typeface="Arial"/>
                <a:buChar char="•"/>
              </a:pPr>
              <a:r>
                <a:rPr lang="en-GB" sz="1800" dirty="0" err="1">
                  <a:solidFill>
                    <a:schemeClr val="dk1"/>
                  </a:solidFill>
                  <a:latin typeface="DINPro" panose="020B0504020101020102" pitchFamily="34" charset="0"/>
                  <a:cs typeface="DINPro" panose="020B0504020101020102" pitchFamily="34" charset="0"/>
                  <a:sym typeface="Arial"/>
                </a:rPr>
                <a:t>Blizzak</a:t>
              </a:r>
              <a:r>
                <a:rPr lang="en-GB" sz="1800" dirty="0">
                  <a:solidFill>
                    <a:schemeClr val="dk1"/>
                  </a:solidFill>
                  <a:latin typeface="DINPro" panose="020B0504020101020102" pitchFamily="34" charset="0"/>
                  <a:cs typeface="DINPro" panose="020B0504020101020102" pitchFamily="34" charset="0"/>
                  <a:sym typeface="Arial"/>
                </a:rPr>
                <a:t> LM005: </a:t>
              </a:r>
              <a:br>
                <a:rPr lang="en-GB" sz="1800" dirty="0">
                  <a:solidFill>
                    <a:schemeClr val="dk1"/>
                  </a:solidFill>
                  <a:latin typeface="DINPro" panose="020B0504020101020102" pitchFamily="34" charset="0"/>
                  <a:cs typeface="DINPro" panose="020B0504020101020102" pitchFamily="34" charset="0"/>
                  <a:sym typeface="Arial"/>
                </a:rPr>
              </a:br>
              <a:r>
                <a:rPr lang="en-GB" sz="1800" dirty="0">
                  <a:solidFill>
                    <a:schemeClr val="dk1"/>
                  </a:solidFill>
                  <a:latin typeface="DINPro" panose="020B0504020101020102" pitchFamily="34" charset="0"/>
                  <a:cs typeface="DINPro" panose="020B0504020101020102" pitchFamily="34" charset="0"/>
                  <a:sym typeface="Arial"/>
                </a:rPr>
                <a:t>WGI: A / RRC: B-C</a:t>
              </a:r>
              <a:endParaRPr sz="1600" dirty="0">
                <a:latin typeface="DINPro" panose="020B0504020101020102" pitchFamily="34" charset="0"/>
                <a:cs typeface="DINPro" panose="020B0504020101020102" pitchFamily="34" charset="0"/>
              </a:endParaRPr>
            </a:p>
            <a:p>
              <a:pPr marL="342900" marR="0" lvl="0" indent="-342900" algn="l" rtl="0">
                <a:spcBef>
                  <a:spcPts val="1210"/>
                </a:spcBef>
                <a:spcAft>
                  <a:spcPts val="0"/>
                </a:spcAft>
                <a:buClr>
                  <a:schemeClr val="dk1"/>
                </a:buClr>
                <a:buSzPts val="1600"/>
                <a:buFont typeface="Arial"/>
                <a:buChar char="•"/>
              </a:pPr>
              <a:r>
                <a:rPr lang="en-GB" sz="1800" dirty="0">
                  <a:solidFill>
                    <a:schemeClr val="dk1"/>
                  </a:solidFill>
                  <a:latin typeface="DINPro" panose="020B0504020101020102" pitchFamily="34" charset="0"/>
                  <a:cs typeface="DINPro" panose="020B0504020101020102" pitchFamily="34" charset="0"/>
                  <a:sym typeface="Arial"/>
                </a:rPr>
                <a:t>Potenza Sport: </a:t>
              </a:r>
              <a:br>
                <a:rPr lang="en-GB" sz="1800" dirty="0">
                  <a:solidFill>
                    <a:schemeClr val="dk1"/>
                  </a:solidFill>
                  <a:latin typeface="DINPro" panose="020B0504020101020102" pitchFamily="34" charset="0"/>
                  <a:cs typeface="DINPro" panose="020B0504020101020102" pitchFamily="34" charset="0"/>
                  <a:sym typeface="Arial"/>
                </a:rPr>
              </a:br>
              <a:r>
                <a:rPr lang="en-GB" sz="1800" dirty="0">
                  <a:solidFill>
                    <a:schemeClr val="dk1"/>
                  </a:solidFill>
                  <a:latin typeface="DINPro" panose="020B0504020101020102" pitchFamily="34" charset="0"/>
                  <a:cs typeface="DINPro" panose="020B0504020101020102" pitchFamily="34" charset="0"/>
                  <a:sym typeface="Arial"/>
                </a:rPr>
                <a:t>WGI: A / RRC: C-E</a:t>
              </a:r>
              <a:endParaRPr sz="1600" dirty="0">
                <a:latin typeface="DINPro" panose="020B0504020101020102" pitchFamily="34" charset="0"/>
                <a:cs typeface="DINPro" panose="020B0504020101020102" pitchFamily="34" charset="0"/>
              </a:endParaRPr>
            </a:p>
            <a:p>
              <a:pPr marL="342900" marR="0" lvl="0" indent="-241300" algn="l" rtl="0">
                <a:spcBef>
                  <a:spcPts val="1210"/>
                </a:spcBef>
                <a:spcAft>
                  <a:spcPts val="0"/>
                </a:spcAft>
                <a:buClr>
                  <a:schemeClr val="dk1"/>
                </a:buClr>
                <a:buSzPts val="1600"/>
                <a:buFont typeface="Arial"/>
                <a:buNone/>
              </a:pPr>
              <a:endParaRPr sz="1800" dirty="0">
                <a:solidFill>
                  <a:schemeClr val="dk1"/>
                </a:solidFill>
                <a:latin typeface="DINPro" panose="020B0504020101020102" pitchFamily="34" charset="0"/>
                <a:cs typeface="DINPro" panose="020B0504020101020102" pitchFamily="34" charset="0"/>
                <a:sym typeface="Arial"/>
              </a:endParaRPr>
            </a:p>
            <a:p>
              <a:pPr marL="342900" marR="0" lvl="0" indent="-241300" algn="l" rtl="0">
                <a:spcBef>
                  <a:spcPts val="1210"/>
                </a:spcBef>
                <a:spcAft>
                  <a:spcPts val="0"/>
                </a:spcAft>
                <a:buClr>
                  <a:schemeClr val="dk1"/>
                </a:buClr>
                <a:buSzPts val="1600"/>
                <a:buFont typeface="Arial"/>
                <a:buNone/>
              </a:pPr>
              <a:endParaRPr sz="1800" dirty="0">
                <a:solidFill>
                  <a:schemeClr val="dk1"/>
                </a:solidFill>
                <a:latin typeface="DINPro" panose="020B0504020101020102" pitchFamily="34" charset="0"/>
                <a:cs typeface="DINPro" panose="020B0504020101020102" pitchFamily="34" charset="0"/>
                <a:sym typeface="Arial"/>
              </a:endParaRPr>
            </a:p>
            <a:p>
              <a:pPr marL="342900" marR="0" lvl="0" indent="-241300" algn="l" rtl="0">
                <a:spcBef>
                  <a:spcPts val="1210"/>
                </a:spcBef>
                <a:spcAft>
                  <a:spcPts val="0"/>
                </a:spcAft>
                <a:buClr>
                  <a:schemeClr val="dk1"/>
                </a:buClr>
                <a:buSzPts val="1600"/>
                <a:buFont typeface="Arial"/>
                <a:buNone/>
              </a:pPr>
              <a:endParaRPr sz="1800" dirty="0">
                <a:solidFill>
                  <a:schemeClr val="dk1"/>
                </a:solidFill>
                <a:latin typeface="DINPro" panose="020B0504020101020102" pitchFamily="34" charset="0"/>
                <a:cs typeface="DINPro" panose="020B0504020101020102" pitchFamily="34" charset="0"/>
                <a:sym typeface="Arial"/>
              </a:endParaRPr>
            </a:p>
          </p:txBody>
        </p:sp>
        <p:grpSp>
          <p:nvGrpSpPr>
            <p:cNvPr id="203" name="Google Shape;203;p10"/>
            <p:cNvGrpSpPr/>
            <p:nvPr/>
          </p:nvGrpSpPr>
          <p:grpSpPr>
            <a:xfrm>
              <a:off x="5024656" y="1477397"/>
              <a:ext cx="3332738" cy="4711331"/>
              <a:chOff x="5024656" y="1477397"/>
              <a:chExt cx="3332738" cy="4711331"/>
            </a:xfrm>
          </p:grpSpPr>
          <p:sp>
            <p:nvSpPr>
              <p:cNvPr id="204" name="Google Shape;204;p10"/>
              <p:cNvSpPr/>
              <p:nvPr/>
            </p:nvSpPr>
            <p:spPr>
              <a:xfrm>
                <a:off x="5040851" y="1477397"/>
                <a:ext cx="3292556" cy="2089343"/>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5" name="Google Shape;205;p10"/>
              <p:cNvSpPr/>
              <p:nvPr/>
            </p:nvSpPr>
            <p:spPr>
              <a:xfrm>
                <a:off x="5717524" y="1483973"/>
                <a:ext cx="2632589" cy="2160292"/>
              </a:xfrm>
              <a:prstGeom prst="rect">
                <a:avLst/>
              </a:prstGeom>
              <a:blipFill rotWithShape="1">
                <a:blip r:embed="rId4">
                  <a:alphaModFix/>
                </a:blip>
                <a:stretch>
                  <a:fillRect r="-771"/>
                </a:stretch>
              </a:blipFill>
              <a:ln>
                <a:noFill/>
              </a:ln>
            </p:spPr>
            <p:txBody>
              <a:bodyPr spcFirstLastPara="1" wrap="square" lIns="0" tIns="0" rIns="0" bIns="0" anchor="t" anchorCtr="0">
                <a:noAutofit/>
              </a:bodyPr>
              <a:lstStyle/>
              <a:p>
                <a:pPr marL="0" marR="0" lvl="0" indent="0" algn="l" rtl="0">
                  <a:spcBef>
                    <a:spcPts val="0"/>
                  </a:spcBef>
                  <a:spcAft>
                    <a:spcPts val="0"/>
                  </a:spcAft>
                  <a:buClr>
                    <a:schemeClr val="dk1"/>
                  </a:buClr>
                  <a:buSzPts val="1092"/>
                  <a:buFont typeface="Calibri"/>
                  <a:buNone/>
                </a:pPr>
                <a:endParaRPr sz="1092" dirty="0">
                  <a:solidFill>
                    <a:schemeClr val="dk1"/>
                  </a:solidFill>
                  <a:latin typeface="DINPro" panose="020B0504020101020102" pitchFamily="34" charset="0"/>
                  <a:cs typeface="DINPro" panose="020B0504020101020102" pitchFamily="34" charset="0"/>
                  <a:sym typeface="Arial"/>
                </a:endParaRPr>
              </a:p>
            </p:txBody>
          </p:sp>
          <p:sp>
            <p:nvSpPr>
              <p:cNvPr id="206" name="Google Shape;206;p10"/>
              <p:cNvSpPr/>
              <p:nvPr/>
            </p:nvSpPr>
            <p:spPr>
              <a:xfrm>
                <a:off x="5024656" y="3566740"/>
                <a:ext cx="3332738" cy="652039"/>
              </a:xfrm>
              <a:prstGeom prst="rect">
                <a:avLst/>
              </a:prstGeom>
              <a:solidFill>
                <a:srgbClr val="1827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207" name="Google Shape;207;p10"/>
              <p:cNvSpPr txBox="1"/>
              <p:nvPr/>
            </p:nvSpPr>
            <p:spPr>
              <a:xfrm>
                <a:off x="5381953" y="4549512"/>
                <a:ext cx="2779827" cy="1639216"/>
              </a:xfrm>
              <a:prstGeom prst="rect">
                <a:avLst/>
              </a:prstGeom>
              <a:noFill/>
              <a:ln>
                <a:noFill/>
              </a:ln>
            </p:spPr>
            <p:txBody>
              <a:bodyPr spcFirstLastPara="1" wrap="square" lIns="0" tIns="90150" rIns="0" bIns="0" anchor="t" anchorCtr="0">
                <a:noAutofit/>
              </a:bodyPr>
              <a:lstStyle/>
              <a:p>
                <a:pPr marL="12700" lvl="0">
                  <a:spcBef>
                    <a:spcPts val="10"/>
                  </a:spcBef>
                  <a:buClrTx/>
                </a:pPr>
                <a:r>
                  <a:rPr lang="fr-FR" sz="2000" dirty="0">
                    <a:solidFill>
                      <a:schemeClr val="dk1"/>
                    </a:solidFill>
                    <a:latin typeface="DINPro" panose="020B0504020101020102" pitchFamily="34" charset="0"/>
                  </a:rPr>
                  <a:t>Transformer les performances sur les </a:t>
                </a:r>
                <a:r>
                  <a:rPr lang="fr-FR" sz="2000" b="1" dirty="0">
                    <a:solidFill>
                      <a:schemeClr val="dk1"/>
                    </a:solidFill>
                    <a:latin typeface="DINPro" panose="020B0504020101020102" pitchFamily="34" charset="0"/>
                  </a:rPr>
                  <a:t>labels EU en avantages </a:t>
                </a:r>
                <a:r>
                  <a:rPr lang="fr-FR" sz="2000" dirty="0">
                    <a:solidFill>
                      <a:schemeClr val="dk1"/>
                    </a:solidFill>
                    <a:latin typeface="DINPro" panose="020B0504020101020102" pitchFamily="34" charset="0"/>
                  </a:rPr>
                  <a:t>compétitifs</a:t>
                </a:r>
                <a:r>
                  <a:rPr lang="fr-FR" sz="2000" b="1" dirty="0">
                    <a:solidFill>
                      <a:schemeClr val="dk1"/>
                    </a:solidFill>
                    <a:latin typeface="DINPro" panose="020B0504020101020102" pitchFamily="34" charset="0"/>
                  </a:rPr>
                  <a:t> </a:t>
                </a:r>
                <a:r>
                  <a:rPr lang="fr-FR" sz="2000" dirty="0">
                    <a:solidFill>
                      <a:schemeClr val="dk1"/>
                    </a:solidFill>
                    <a:latin typeface="DINPro" panose="020B0504020101020102" pitchFamily="34" charset="0"/>
                  </a:rPr>
                  <a:t>pour nos produits</a:t>
                </a:r>
              </a:p>
            </p:txBody>
          </p:sp>
          <p:sp>
            <p:nvSpPr>
              <p:cNvPr id="208" name="Google Shape;208;p10"/>
              <p:cNvSpPr txBox="1"/>
              <p:nvPr/>
            </p:nvSpPr>
            <p:spPr>
              <a:xfrm>
                <a:off x="5301112" y="3644265"/>
                <a:ext cx="2779827" cy="404358"/>
              </a:xfrm>
              <a:prstGeom prst="rect">
                <a:avLst/>
              </a:prstGeom>
              <a:noFill/>
              <a:ln>
                <a:noFill/>
              </a:ln>
            </p:spPr>
            <p:txBody>
              <a:bodyPr spcFirstLastPara="1" wrap="square" lIns="0" tIns="90150" rIns="0" bIns="0" anchor="t" anchorCtr="0">
                <a:noAutofit/>
              </a:bodyPr>
              <a:lstStyle/>
              <a:p>
                <a:pPr marL="0" marR="0" lvl="0" indent="0" algn="ctr" rtl="0">
                  <a:lnSpc>
                    <a:spcPct val="100000"/>
                  </a:lnSpc>
                  <a:spcBef>
                    <a:spcPts val="0"/>
                  </a:spcBef>
                  <a:spcAft>
                    <a:spcPts val="0"/>
                  </a:spcAft>
                  <a:buNone/>
                </a:pPr>
                <a:r>
                  <a:rPr lang="fr-FR" sz="2200" dirty="0">
                    <a:solidFill>
                      <a:schemeClr val="lt1"/>
                    </a:solidFill>
                    <a:latin typeface="DINPro" panose="020B0504020101020102" pitchFamily="34" charset="0"/>
                    <a:cs typeface="DINPro" panose="020B0504020101020102" pitchFamily="34" charset="0"/>
                  </a:rPr>
                  <a:t>Étiquetage Compétitif </a:t>
                </a:r>
                <a:endParaRPr lang="fr-FR" dirty="0">
                  <a:latin typeface="DINPro" panose="020B0504020101020102" pitchFamily="34" charset="0"/>
                  <a:cs typeface="DINPro" panose="020B0504020101020102" pitchFamily="34" charset="0"/>
                </a:endParaRPr>
              </a:p>
            </p:txBody>
          </p:sp>
        </p:grpSp>
      </p:grpSp>
      <p:grpSp>
        <p:nvGrpSpPr>
          <p:cNvPr id="209" name="Google Shape;209;p10"/>
          <p:cNvGrpSpPr/>
          <p:nvPr/>
        </p:nvGrpSpPr>
        <p:grpSpPr>
          <a:xfrm>
            <a:off x="8405618" y="1477397"/>
            <a:ext cx="3338349" cy="7889912"/>
            <a:chOff x="8363413" y="1477397"/>
            <a:chExt cx="3338349" cy="7889912"/>
          </a:xfrm>
        </p:grpSpPr>
        <p:sp>
          <p:nvSpPr>
            <p:cNvPr id="210" name="Google Shape;210;p10"/>
            <p:cNvSpPr/>
            <p:nvPr/>
          </p:nvSpPr>
          <p:spPr>
            <a:xfrm>
              <a:off x="8363413" y="1477397"/>
              <a:ext cx="3336809" cy="2291737"/>
            </a:xfrm>
            <a:prstGeom prst="rect">
              <a:avLst/>
            </a:prstGeom>
            <a:blipFill rotWithShape="1">
              <a:blip r:embed="rId5">
                <a:alphaModFix/>
              </a:blip>
              <a:stretch>
                <a:fillRect l="-673" t="-14022" r="-1132"/>
              </a:stretch>
            </a:blipFill>
            <a:ln>
              <a:noFill/>
            </a:ln>
          </p:spPr>
          <p:txBody>
            <a:bodyPr spcFirstLastPara="1" wrap="square" lIns="0" tIns="0" rIns="0" bIns="0" anchor="t" anchorCtr="0">
              <a:noAutofit/>
            </a:bodyPr>
            <a:lstStyle/>
            <a:p>
              <a:pPr marL="0" marR="0" lvl="0" indent="0" algn="l" rtl="0">
                <a:spcBef>
                  <a:spcPts val="0"/>
                </a:spcBef>
                <a:spcAft>
                  <a:spcPts val="0"/>
                </a:spcAft>
                <a:buClr>
                  <a:schemeClr val="dk1"/>
                </a:buClr>
                <a:buSzPts val="1092"/>
                <a:buFont typeface="Calibri"/>
                <a:buNone/>
              </a:pPr>
              <a:endParaRPr sz="1092" dirty="0">
                <a:solidFill>
                  <a:schemeClr val="dk1"/>
                </a:solidFill>
                <a:latin typeface="DINPro" panose="020B0504020101020102" pitchFamily="34" charset="0"/>
                <a:cs typeface="DINPro" panose="020B0504020101020102" pitchFamily="34" charset="0"/>
                <a:sym typeface="Arial"/>
              </a:endParaRPr>
            </a:p>
          </p:txBody>
        </p:sp>
        <p:sp>
          <p:nvSpPr>
            <p:cNvPr id="211" name="Google Shape;211;p10"/>
            <p:cNvSpPr/>
            <p:nvPr/>
          </p:nvSpPr>
          <p:spPr>
            <a:xfrm>
              <a:off x="8369024" y="3566740"/>
              <a:ext cx="3332738" cy="652039"/>
            </a:xfrm>
            <a:prstGeom prst="rect">
              <a:avLst/>
            </a:prstGeom>
            <a:solidFill>
              <a:srgbClr val="1827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212" name="Google Shape;212;p10"/>
            <p:cNvSpPr txBox="1"/>
            <p:nvPr/>
          </p:nvSpPr>
          <p:spPr>
            <a:xfrm>
              <a:off x="8728397" y="4549299"/>
              <a:ext cx="2971825" cy="1707187"/>
            </a:xfrm>
            <a:prstGeom prst="rect">
              <a:avLst/>
            </a:prstGeom>
            <a:noFill/>
            <a:ln>
              <a:noFill/>
            </a:ln>
          </p:spPr>
          <p:txBody>
            <a:bodyPr spcFirstLastPara="1" wrap="square" lIns="0" tIns="90150" rIns="0" bIns="0" anchor="t" anchorCtr="0">
              <a:noAutofit/>
            </a:bodyPr>
            <a:lstStyle/>
            <a:p>
              <a:pPr marL="12700" marR="5080">
                <a:lnSpc>
                  <a:spcPct val="100400"/>
                </a:lnSpc>
                <a:spcBef>
                  <a:spcPts val="95"/>
                </a:spcBef>
              </a:pPr>
              <a:r>
                <a:rPr lang="fr-FR" sz="2000" b="1" dirty="0">
                  <a:solidFill>
                    <a:schemeClr val="dk1"/>
                  </a:solidFill>
                  <a:latin typeface="DINPro" panose="020B0504020101020102" pitchFamily="34" charset="0"/>
                </a:rPr>
                <a:t>Renforcer l’offre de 17’’ </a:t>
              </a:r>
              <a:r>
                <a:rPr lang="fr-FR" sz="2000" dirty="0">
                  <a:solidFill>
                    <a:schemeClr val="dk1"/>
                  </a:solidFill>
                  <a:latin typeface="DINPro" panose="020B0504020101020102" pitchFamily="34" charset="0"/>
                </a:rPr>
                <a:t>et plus en élargissant la couverture du marché tourisme</a:t>
              </a:r>
            </a:p>
          </p:txBody>
        </p:sp>
        <p:sp>
          <p:nvSpPr>
            <p:cNvPr id="213" name="Google Shape;213;p10"/>
            <p:cNvSpPr txBox="1"/>
            <p:nvPr/>
          </p:nvSpPr>
          <p:spPr>
            <a:xfrm>
              <a:off x="8721541" y="6463703"/>
              <a:ext cx="2620847" cy="2903606"/>
            </a:xfrm>
            <a:prstGeom prst="rect">
              <a:avLst/>
            </a:prstGeom>
            <a:noFill/>
            <a:ln>
              <a:noFill/>
            </a:ln>
          </p:spPr>
          <p:txBody>
            <a:bodyPr spcFirstLastPara="1" wrap="square" lIns="0" tIns="90150" rIns="0" bIns="0" anchor="t" anchorCtr="0">
              <a:noAutofit/>
            </a:bodyPr>
            <a:lstStyle/>
            <a:p>
              <a:pPr marL="342900" marR="0" lvl="0" indent="-342900" algn="l" rtl="0">
                <a:spcBef>
                  <a:spcPts val="0"/>
                </a:spcBef>
                <a:spcAft>
                  <a:spcPts val="0"/>
                </a:spcAft>
                <a:buClr>
                  <a:schemeClr val="dk1"/>
                </a:buClr>
                <a:buSzPts val="1600"/>
                <a:buFont typeface="Arial"/>
                <a:buChar char="•"/>
              </a:pPr>
              <a:r>
                <a:rPr lang="en-GB" sz="1800" dirty="0">
                  <a:solidFill>
                    <a:schemeClr val="dk1"/>
                  </a:solidFill>
                  <a:latin typeface="DINPro" panose="020B0504020101020102" pitchFamily="34" charset="0"/>
                  <a:cs typeface="DINPro" panose="020B0504020101020102" pitchFamily="34" charset="0"/>
                  <a:sym typeface="Arial"/>
                </a:rPr>
                <a:t>BS All Season: </a:t>
              </a:r>
              <a:br>
                <a:rPr lang="en-GB" sz="1800" dirty="0">
                  <a:solidFill>
                    <a:schemeClr val="dk1"/>
                  </a:solidFill>
                  <a:latin typeface="DINPro" panose="020B0504020101020102" pitchFamily="34" charset="0"/>
                  <a:cs typeface="DINPro" panose="020B0504020101020102" pitchFamily="34" charset="0"/>
                  <a:sym typeface="Arial"/>
                </a:rPr>
              </a:br>
              <a:r>
                <a:rPr lang="en-GB" sz="1800" dirty="0">
                  <a:solidFill>
                    <a:schemeClr val="dk1"/>
                  </a:solidFill>
                  <a:latin typeface="DINPro" panose="020B0504020101020102" pitchFamily="34" charset="0"/>
                  <a:cs typeface="DINPro" panose="020B0504020101020102" pitchFamily="34" charset="0"/>
                  <a:sym typeface="Arial"/>
                </a:rPr>
                <a:t>92% coverage 17”+</a:t>
              </a:r>
              <a:endParaRPr sz="1600" dirty="0">
                <a:latin typeface="DINPro" panose="020B0504020101020102" pitchFamily="34" charset="0"/>
                <a:cs typeface="DINPro" panose="020B0504020101020102" pitchFamily="34" charset="0"/>
              </a:endParaRPr>
            </a:p>
            <a:p>
              <a:pPr marL="342900" marR="0" lvl="0" indent="-342900" algn="l" rtl="0">
                <a:spcBef>
                  <a:spcPts val="1210"/>
                </a:spcBef>
                <a:spcAft>
                  <a:spcPts val="0"/>
                </a:spcAft>
                <a:buClr>
                  <a:schemeClr val="dk1"/>
                </a:buClr>
                <a:buSzPts val="1600"/>
                <a:buFont typeface="Arial"/>
                <a:buChar char="•"/>
              </a:pPr>
              <a:r>
                <a:rPr lang="en-GB" sz="1800" dirty="0">
                  <a:solidFill>
                    <a:schemeClr val="dk1"/>
                  </a:solidFill>
                  <a:latin typeface="DINPro" panose="020B0504020101020102" pitchFamily="34" charset="0"/>
                  <a:cs typeface="DINPro" panose="020B0504020101020102" pitchFamily="34" charset="0"/>
                  <a:sym typeface="Arial"/>
                </a:rPr>
                <a:t>BS Winter: </a:t>
              </a:r>
              <a:br>
                <a:rPr lang="en-GB" sz="1800" dirty="0">
                  <a:solidFill>
                    <a:schemeClr val="dk1"/>
                  </a:solidFill>
                  <a:latin typeface="DINPro" panose="020B0504020101020102" pitchFamily="34" charset="0"/>
                  <a:cs typeface="DINPro" panose="020B0504020101020102" pitchFamily="34" charset="0"/>
                  <a:sym typeface="Arial"/>
                </a:rPr>
              </a:br>
              <a:r>
                <a:rPr lang="en-GB" sz="1800" dirty="0">
                  <a:solidFill>
                    <a:schemeClr val="dk1"/>
                  </a:solidFill>
                  <a:latin typeface="DINPro" panose="020B0504020101020102" pitchFamily="34" charset="0"/>
                  <a:cs typeface="DINPro" panose="020B0504020101020102" pitchFamily="34" charset="0"/>
                  <a:sym typeface="Arial"/>
                </a:rPr>
                <a:t>90% coverage 17”+</a:t>
              </a:r>
              <a:endParaRPr sz="1600" dirty="0">
                <a:latin typeface="DINPro" panose="020B0504020101020102" pitchFamily="34" charset="0"/>
                <a:cs typeface="DINPro" panose="020B0504020101020102" pitchFamily="34" charset="0"/>
              </a:endParaRPr>
            </a:p>
            <a:p>
              <a:pPr marL="342900" marR="0" lvl="0" indent="-342900" algn="l" rtl="0">
                <a:spcBef>
                  <a:spcPts val="1210"/>
                </a:spcBef>
                <a:spcAft>
                  <a:spcPts val="0"/>
                </a:spcAft>
                <a:buClr>
                  <a:schemeClr val="dk1"/>
                </a:buClr>
                <a:buSzPts val="1600"/>
                <a:buFont typeface="Arial"/>
                <a:buChar char="•"/>
              </a:pPr>
              <a:r>
                <a:rPr lang="en-GB" sz="1800" dirty="0">
                  <a:solidFill>
                    <a:schemeClr val="dk1"/>
                  </a:solidFill>
                  <a:latin typeface="DINPro" panose="020B0504020101020102" pitchFamily="34" charset="0"/>
                  <a:cs typeface="DINPro" panose="020B0504020101020102" pitchFamily="34" charset="0"/>
                  <a:sym typeface="Arial"/>
                </a:rPr>
                <a:t>BS Summer:</a:t>
              </a:r>
              <a:br>
                <a:rPr lang="en-GB" sz="1800" dirty="0">
                  <a:solidFill>
                    <a:schemeClr val="dk1"/>
                  </a:solidFill>
                  <a:latin typeface="DINPro" panose="020B0504020101020102" pitchFamily="34" charset="0"/>
                  <a:cs typeface="DINPro" panose="020B0504020101020102" pitchFamily="34" charset="0"/>
                  <a:sym typeface="Arial"/>
                </a:rPr>
              </a:br>
              <a:r>
                <a:rPr lang="en-GB" sz="1800" dirty="0">
                  <a:solidFill>
                    <a:schemeClr val="dk1"/>
                  </a:solidFill>
                  <a:latin typeface="DINPro" panose="020B0504020101020102" pitchFamily="34" charset="0"/>
                  <a:cs typeface="DINPro" panose="020B0504020101020102" pitchFamily="34" charset="0"/>
                  <a:sym typeface="Arial"/>
                </a:rPr>
                <a:t>94% coverage 17”+</a:t>
              </a:r>
              <a:endParaRPr sz="1600" dirty="0">
                <a:latin typeface="DINPro" panose="020B0504020101020102" pitchFamily="34" charset="0"/>
                <a:cs typeface="DINPro" panose="020B0504020101020102" pitchFamily="34" charset="0"/>
              </a:endParaRPr>
            </a:p>
            <a:p>
              <a:pPr marL="342900" marR="0" lvl="0" indent="-241300" algn="l" rtl="0">
                <a:spcBef>
                  <a:spcPts val="1210"/>
                </a:spcBef>
                <a:spcAft>
                  <a:spcPts val="0"/>
                </a:spcAft>
                <a:buClr>
                  <a:schemeClr val="dk1"/>
                </a:buClr>
                <a:buSzPts val="1600"/>
                <a:buFont typeface="Arial"/>
                <a:buNone/>
              </a:pPr>
              <a:endParaRPr sz="1800" dirty="0">
                <a:solidFill>
                  <a:schemeClr val="dk1"/>
                </a:solidFill>
                <a:latin typeface="DINPro" panose="020B0504020101020102" pitchFamily="34" charset="0"/>
                <a:cs typeface="DINPro" panose="020B0504020101020102" pitchFamily="34" charset="0"/>
                <a:sym typeface="Arial"/>
              </a:endParaRPr>
            </a:p>
            <a:p>
              <a:pPr marL="342900" marR="0" lvl="0" indent="-241300" algn="l" rtl="0">
                <a:spcBef>
                  <a:spcPts val="1210"/>
                </a:spcBef>
                <a:spcAft>
                  <a:spcPts val="0"/>
                </a:spcAft>
                <a:buClr>
                  <a:schemeClr val="dk1"/>
                </a:buClr>
                <a:buSzPts val="1600"/>
                <a:buFont typeface="Arial"/>
                <a:buNone/>
              </a:pPr>
              <a:endParaRPr sz="1800" dirty="0">
                <a:solidFill>
                  <a:schemeClr val="dk1"/>
                </a:solidFill>
                <a:latin typeface="DINPro" panose="020B0504020101020102" pitchFamily="34" charset="0"/>
                <a:cs typeface="DINPro" panose="020B0504020101020102" pitchFamily="34" charset="0"/>
                <a:sym typeface="Arial"/>
              </a:endParaRPr>
            </a:p>
          </p:txBody>
        </p:sp>
        <p:sp>
          <p:nvSpPr>
            <p:cNvPr id="214" name="Google Shape;214;p10"/>
            <p:cNvSpPr txBox="1"/>
            <p:nvPr/>
          </p:nvSpPr>
          <p:spPr>
            <a:xfrm>
              <a:off x="8645480" y="3644265"/>
              <a:ext cx="2779827" cy="404358"/>
            </a:xfrm>
            <a:prstGeom prst="rect">
              <a:avLst/>
            </a:prstGeom>
            <a:noFill/>
            <a:ln>
              <a:noFill/>
            </a:ln>
          </p:spPr>
          <p:txBody>
            <a:bodyPr spcFirstLastPara="1" wrap="square" lIns="0" tIns="90150" rIns="0" bIns="0" anchor="t" anchorCtr="0">
              <a:noAutofit/>
            </a:bodyPr>
            <a:lstStyle/>
            <a:p>
              <a:pPr marL="0" marR="0" lvl="0" indent="0" algn="ctr" rtl="0">
                <a:lnSpc>
                  <a:spcPct val="100000"/>
                </a:lnSpc>
                <a:spcBef>
                  <a:spcPts val="0"/>
                </a:spcBef>
                <a:spcAft>
                  <a:spcPts val="0"/>
                </a:spcAft>
                <a:buNone/>
              </a:pPr>
              <a:r>
                <a:rPr lang="en-GB" sz="2200" dirty="0">
                  <a:solidFill>
                    <a:schemeClr val="lt1"/>
                  </a:solidFill>
                  <a:latin typeface="DINPro" panose="020B0504020101020102" pitchFamily="34" charset="0"/>
                  <a:cs typeface="DINPro" panose="020B0504020101020102" pitchFamily="34" charset="0"/>
                </a:rPr>
                <a:t>Couverture </a:t>
              </a:r>
              <a:r>
                <a:rPr lang="en-GB" sz="2200" dirty="0" err="1">
                  <a:solidFill>
                    <a:schemeClr val="lt1"/>
                  </a:solidFill>
                  <a:latin typeface="DINPro" panose="020B0504020101020102" pitchFamily="34" charset="0"/>
                  <a:cs typeface="DINPro" panose="020B0504020101020102" pitchFamily="34" charset="0"/>
                </a:rPr>
                <a:t>Renforcée</a:t>
              </a:r>
              <a:endParaRPr dirty="0">
                <a:latin typeface="DINPro" panose="020B0504020101020102" pitchFamily="34" charset="0"/>
                <a:cs typeface="DINPro" panose="020B0504020101020102" pitchFamily="34" charset="0"/>
              </a:endParaRPr>
            </a:p>
          </p:txBody>
        </p:sp>
      </p:grpSp>
      <p:grpSp>
        <p:nvGrpSpPr>
          <p:cNvPr id="215" name="Google Shape;215;p10"/>
          <p:cNvGrpSpPr/>
          <p:nvPr/>
        </p:nvGrpSpPr>
        <p:grpSpPr>
          <a:xfrm>
            <a:off x="15155756" y="1451191"/>
            <a:ext cx="3332738" cy="7916117"/>
            <a:chOff x="15347838" y="1451191"/>
            <a:chExt cx="3332738" cy="7916117"/>
          </a:xfrm>
        </p:grpSpPr>
        <p:sp>
          <p:nvSpPr>
            <p:cNvPr id="216" name="Google Shape;216;p10"/>
            <p:cNvSpPr/>
            <p:nvPr/>
          </p:nvSpPr>
          <p:spPr>
            <a:xfrm>
              <a:off x="15347838" y="1451191"/>
              <a:ext cx="3322380" cy="2130640"/>
            </a:xfrm>
            <a:prstGeom prst="rect">
              <a:avLst/>
            </a:prstGeom>
            <a:blipFill rotWithShape="1">
              <a:blip r:embed="rId6">
                <a:alphaModFix/>
              </a:blip>
              <a:stretch>
                <a:fillRect t="-6107" b="-5754"/>
              </a:stretch>
            </a:blipFill>
            <a:ln>
              <a:noFill/>
            </a:ln>
          </p:spPr>
          <p:txBody>
            <a:bodyPr spcFirstLastPara="1" wrap="square" lIns="0" tIns="0" rIns="0" bIns="0" anchor="t" anchorCtr="0">
              <a:noAutofit/>
            </a:bodyPr>
            <a:lstStyle/>
            <a:p>
              <a:pPr marL="0" marR="0" lvl="0" indent="0" algn="l" rtl="0">
                <a:spcBef>
                  <a:spcPts val="0"/>
                </a:spcBef>
                <a:spcAft>
                  <a:spcPts val="0"/>
                </a:spcAft>
                <a:buClr>
                  <a:schemeClr val="dk1"/>
                </a:buClr>
                <a:buSzPts val="1092"/>
                <a:buFont typeface="Calibri"/>
                <a:buNone/>
              </a:pPr>
              <a:endParaRPr sz="1092" dirty="0">
                <a:solidFill>
                  <a:schemeClr val="dk1"/>
                </a:solidFill>
                <a:latin typeface="DINPro" panose="020B0504020101020102" pitchFamily="34" charset="0"/>
                <a:cs typeface="DINPro" panose="020B0504020101020102" pitchFamily="34" charset="0"/>
                <a:sym typeface="Arial"/>
              </a:endParaRPr>
            </a:p>
          </p:txBody>
        </p:sp>
        <p:sp>
          <p:nvSpPr>
            <p:cNvPr id="217" name="Google Shape;217;p10"/>
            <p:cNvSpPr/>
            <p:nvPr/>
          </p:nvSpPr>
          <p:spPr>
            <a:xfrm>
              <a:off x="15347838" y="3566740"/>
              <a:ext cx="3332738" cy="652039"/>
            </a:xfrm>
            <a:prstGeom prst="rect">
              <a:avLst/>
            </a:prstGeom>
            <a:solidFill>
              <a:srgbClr val="1827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218" name="Google Shape;218;p10"/>
            <p:cNvSpPr txBox="1"/>
            <p:nvPr/>
          </p:nvSpPr>
          <p:spPr>
            <a:xfrm>
              <a:off x="15705666" y="4552442"/>
              <a:ext cx="2667185" cy="1358448"/>
            </a:xfrm>
            <a:prstGeom prst="rect">
              <a:avLst/>
            </a:prstGeom>
            <a:noFill/>
            <a:ln>
              <a:noFill/>
            </a:ln>
          </p:spPr>
          <p:txBody>
            <a:bodyPr spcFirstLastPara="1" wrap="square" lIns="0" tIns="90150" rIns="0" bIns="0" anchor="t" anchorCtr="0">
              <a:noAutofit/>
            </a:bodyPr>
            <a:lstStyle/>
            <a:p>
              <a:pPr marL="0" marR="0" lvl="0" indent="0" algn="l" rtl="0">
                <a:lnSpc>
                  <a:spcPct val="100000"/>
                </a:lnSpc>
                <a:spcBef>
                  <a:spcPts val="0"/>
                </a:spcBef>
                <a:spcAft>
                  <a:spcPts val="0"/>
                </a:spcAft>
                <a:buNone/>
              </a:pPr>
              <a:r>
                <a:rPr lang="fr-FR" sz="2000" dirty="0">
                  <a:solidFill>
                    <a:schemeClr val="dk1"/>
                  </a:solidFill>
                  <a:latin typeface="DINPro" panose="020B0504020101020102" pitchFamily="34" charset="0"/>
                  <a:cs typeface="DINPro" panose="020B0504020101020102" pitchFamily="34" charset="0"/>
                  <a:sym typeface="Arial"/>
                </a:rPr>
                <a:t>Accélérer l'i</a:t>
              </a:r>
              <a:r>
                <a:rPr lang="fr-FR" sz="2000" b="1" dirty="0">
                  <a:solidFill>
                    <a:schemeClr val="dk1"/>
                  </a:solidFill>
                  <a:latin typeface="DINPro" panose="020B0504020101020102" pitchFamily="34" charset="0"/>
                  <a:cs typeface="DINPro" panose="020B0504020101020102" pitchFamily="34" charset="0"/>
                  <a:sym typeface="Arial"/>
                </a:rPr>
                <a:t>ntégration</a:t>
              </a:r>
              <a:r>
                <a:rPr lang="fr-FR" sz="2000" dirty="0">
                  <a:solidFill>
                    <a:schemeClr val="dk1"/>
                  </a:solidFill>
                  <a:latin typeface="DINPro" panose="020B0504020101020102" pitchFamily="34" charset="0"/>
                  <a:cs typeface="DINPro" panose="020B0504020101020102" pitchFamily="34" charset="0"/>
                  <a:sym typeface="Arial"/>
                </a:rPr>
                <a:t> des </a:t>
              </a:r>
              <a:r>
                <a:rPr lang="fr-FR" sz="2000" b="1" dirty="0">
                  <a:solidFill>
                    <a:schemeClr val="dk1"/>
                  </a:solidFill>
                  <a:latin typeface="DINPro" panose="020B0504020101020102" pitchFamily="34" charset="0"/>
                  <a:cs typeface="DINPro" panose="020B0504020101020102" pitchFamily="34" charset="0"/>
                  <a:sym typeface="Arial"/>
                </a:rPr>
                <a:t>solutions de mobilité </a:t>
              </a:r>
              <a:r>
                <a:rPr lang="fr-FR" sz="2000" dirty="0">
                  <a:solidFill>
                    <a:schemeClr val="dk1"/>
                  </a:solidFill>
                  <a:latin typeface="DINPro" panose="020B0504020101020102" pitchFamily="34" charset="0"/>
                  <a:cs typeface="DINPro" panose="020B0504020101020102" pitchFamily="34" charset="0"/>
                </a:rPr>
                <a:t>durable</a:t>
              </a:r>
              <a:endParaRPr lang="fr-FR" sz="2000" dirty="0">
                <a:solidFill>
                  <a:schemeClr val="dk1"/>
                </a:solidFill>
                <a:latin typeface="DINPro" panose="020B0504020101020102" pitchFamily="34" charset="0"/>
                <a:cs typeface="DINPro" panose="020B0504020101020102" pitchFamily="34" charset="0"/>
                <a:sym typeface="Arial"/>
              </a:endParaRPr>
            </a:p>
            <a:p>
              <a:pPr marL="0" marR="0" lvl="0" indent="0" algn="l" rtl="0">
                <a:lnSpc>
                  <a:spcPct val="100000"/>
                </a:lnSpc>
                <a:spcBef>
                  <a:spcPts val="0"/>
                </a:spcBef>
                <a:spcAft>
                  <a:spcPts val="0"/>
                </a:spcAft>
                <a:buNone/>
              </a:pPr>
              <a:endParaRPr dirty="0">
                <a:latin typeface="DINPro" panose="020B0504020101020102" pitchFamily="34" charset="0"/>
                <a:cs typeface="DINPro" panose="020B0504020101020102" pitchFamily="34" charset="0"/>
              </a:endParaRPr>
            </a:p>
          </p:txBody>
        </p:sp>
        <p:sp>
          <p:nvSpPr>
            <p:cNvPr id="219" name="Google Shape;219;p10"/>
            <p:cNvSpPr txBox="1"/>
            <p:nvPr/>
          </p:nvSpPr>
          <p:spPr>
            <a:xfrm>
              <a:off x="15718695" y="6463703"/>
              <a:ext cx="2667186" cy="2903605"/>
            </a:xfrm>
            <a:prstGeom prst="rect">
              <a:avLst/>
            </a:prstGeom>
            <a:noFill/>
            <a:ln>
              <a:noFill/>
            </a:ln>
          </p:spPr>
          <p:txBody>
            <a:bodyPr spcFirstLastPara="1" wrap="square" lIns="0" tIns="90150" rIns="0" bIns="0" anchor="t" anchorCtr="0">
              <a:noAutofit/>
            </a:bodyPr>
            <a:lstStyle/>
            <a:p>
              <a:pPr marL="342900" marR="0" lvl="0" indent="-342900" algn="l" rtl="0">
                <a:spcBef>
                  <a:spcPts val="0"/>
                </a:spcBef>
                <a:spcAft>
                  <a:spcPts val="0"/>
                </a:spcAft>
                <a:buClr>
                  <a:schemeClr val="dk1"/>
                </a:buClr>
                <a:buSzPts val="1600"/>
                <a:buFont typeface="Arial"/>
                <a:buChar char="•"/>
              </a:pPr>
              <a:r>
                <a:rPr lang="en-GB" sz="1800" dirty="0" err="1">
                  <a:solidFill>
                    <a:schemeClr val="dk1"/>
                  </a:solidFill>
                  <a:latin typeface="DINPro" panose="020B0504020101020102" pitchFamily="34" charset="0"/>
                  <a:cs typeface="DINPro" panose="020B0504020101020102" pitchFamily="34" charset="0"/>
                  <a:sym typeface="Arial"/>
                </a:rPr>
                <a:t>Turanza</a:t>
              </a:r>
              <a:r>
                <a:rPr lang="en-GB" sz="1800" dirty="0">
                  <a:solidFill>
                    <a:schemeClr val="dk1"/>
                  </a:solidFill>
                  <a:latin typeface="DINPro" panose="020B0504020101020102" pitchFamily="34" charset="0"/>
                  <a:cs typeface="DINPro" panose="020B0504020101020102" pitchFamily="34" charset="0"/>
                  <a:sym typeface="Arial"/>
                </a:rPr>
                <a:t> T005 </a:t>
              </a:r>
              <a:br>
                <a:rPr lang="en-GB" sz="1800" dirty="0">
                  <a:solidFill>
                    <a:schemeClr val="dk1"/>
                  </a:solidFill>
                  <a:latin typeface="DINPro" panose="020B0504020101020102" pitchFamily="34" charset="0"/>
                  <a:cs typeface="DINPro" panose="020B0504020101020102" pitchFamily="34" charset="0"/>
                  <a:sym typeface="Arial"/>
                </a:rPr>
              </a:br>
              <a:r>
                <a:rPr lang="en-GB" sz="1800" dirty="0" err="1">
                  <a:solidFill>
                    <a:schemeClr val="dk1"/>
                  </a:solidFill>
                  <a:latin typeface="DINPro" panose="020B0504020101020102" pitchFamily="34" charset="0"/>
                  <a:cs typeface="DINPro" panose="020B0504020101020102" pitchFamily="34" charset="0"/>
                  <a:sym typeface="Arial"/>
                </a:rPr>
                <a:t>DriveGuard</a:t>
              </a:r>
              <a:endParaRPr sz="1600" dirty="0">
                <a:latin typeface="DINPro" panose="020B0504020101020102" pitchFamily="34" charset="0"/>
                <a:cs typeface="DINPro" panose="020B0504020101020102" pitchFamily="34" charset="0"/>
              </a:endParaRPr>
            </a:p>
            <a:p>
              <a:pPr marL="342900" marR="0" lvl="0" indent="-342900" algn="l" rtl="0">
                <a:spcBef>
                  <a:spcPts val="1210"/>
                </a:spcBef>
                <a:spcAft>
                  <a:spcPts val="0"/>
                </a:spcAft>
                <a:buClr>
                  <a:schemeClr val="dk1"/>
                </a:buClr>
                <a:buSzPts val="1600"/>
                <a:buFont typeface="Arial"/>
                <a:buChar char="•"/>
              </a:pPr>
              <a:r>
                <a:rPr lang="en-GB" sz="1800" dirty="0">
                  <a:solidFill>
                    <a:schemeClr val="dk1"/>
                  </a:solidFill>
                  <a:latin typeface="DINPro" panose="020B0504020101020102" pitchFamily="34" charset="0"/>
                  <a:cs typeface="DINPro" panose="020B0504020101020102" pitchFamily="34" charset="0"/>
                  <a:sym typeface="Arial"/>
                </a:rPr>
                <a:t>Weather Control A005 </a:t>
              </a:r>
              <a:r>
                <a:rPr lang="en-GB" sz="1800" dirty="0" err="1">
                  <a:solidFill>
                    <a:schemeClr val="dk1"/>
                  </a:solidFill>
                  <a:latin typeface="DINPro" panose="020B0504020101020102" pitchFamily="34" charset="0"/>
                  <a:cs typeface="DINPro" panose="020B0504020101020102" pitchFamily="34" charset="0"/>
                  <a:sym typeface="Arial"/>
                </a:rPr>
                <a:t>DriveGuard</a:t>
              </a:r>
              <a:endParaRPr sz="1600" dirty="0">
                <a:latin typeface="DINPro" panose="020B0504020101020102" pitchFamily="34" charset="0"/>
                <a:cs typeface="DINPro" panose="020B0504020101020102" pitchFamily="34" charset="0"/>
              </a:endParaRPr>
            </a:p>
            <a:p>
              <a:pPr marL="342900" marR="0" lvl="0" indent="-342900" algn="l" rtl="0">
                <a:spcBef>
                  <a:spcPts val="1210"/>
                </a:spcBef>
                <a:spcAft>
                  <a:spcPts val="0"/>
                </a:spcAft>
                <a:buClr>
                  <a:schemeClr val="dk1"/>
                </a:buClr>
                <a:buSzPts val="1600"/>
                <a:buFont typeface="Arial"/>
                <a:buChar char="•"/>
              </a:pPr>
              <a:r>
                <a:rPr lang="en-GB" sz="1800" dirty="0" err="1">
                  <a:solidFill>
                    <a:schemeClr val="dk1"/>
                  </a:solidFill>
                  <a:latin typeface="DINPro" panose="020B0504020101020102" pitchFamily="34" charset="0"/>
                  <a:cs typeface="DINPro" panose="020B0504020101020102" pitchFamily="34" charset="0"/>
                  <a:sym typeface="Arial"/>
                </a:rPr>
                <a:t>Blizzak</a:t>
              </a:r>
              <a:r>
                <a:rPr lang="en-GB" sz="1800" dirty="0">
                  <a:solidFill>
                    <a:schemeClr val="dk1"/>
                  </a:solidFill>
                  <a:latin typeface="DINPro" panose="020B0504020101020102" pitchFamily="34" charset="0"/>
                  <a:cs typeface="DINPro" panose="020B0504020101020102" pitchFamily="34" charset="0"/>
                  <a:sym typeface="Arial"/>
                </a:rPr>
                <a:t> LM005 </a:t>
              </a:r>
              <a:br>
                <a:rPr lang="en-GB" sz="1800" dirty="0">
                  <a:solidFill>
                    <a:schemeClr val="dk1"/>
                  </a:solidFill>
                  <a:latin typeface="DINPro" panose="020B0504020101020102" pitchFamily="34" charset="0"/>
                  <a:cs typeface="DINPro" panose="020B0504020101020102" pitchFamily="34" charset="0"/>
                  <a:sym typeface="Arial"/>
                </a:rPr>
              </a:br>
              <a:r>
                <a:rPr lang="en-GB" sz="1800" dirty="0" err="1">
                  <a:solidFill>
                    <a:schemeClr val="dk1"/>
                  </a:solidFill>
                  <a:latin typeface="DINPro" panose="020B0504020101020102" pitchFamily="34" charset="0"/>
                  <a:cs typeface="DINPro" panose="020B0504020101020102" pitchFamily="34" charset="0"/>
                  <a:sym typeface="Arial"/>
                </a:rPr>
                <a:t>DriveGuard</a:t>
              </a:r>
              <a:endParaRPr sz="1600" dirty="0">
                <a:latin typeface="DINPro" panose="020B0504020101020102" pitchFamily="34" charset="0"/>
                <a:cs typeface="DINPro" panose="020B0504020101020102" pitchFamily="34" charset="0"/>
              </a:endParaRPr>
            </a:p>
            <a:p>
              <a:pPr marL="342900" marR="0" lvl="0" indent="-241300" algn="l" rtl="0">
                <a:spcBef>
                  <a:spcPts val="1210"/>
                </a:spcBef>
                <a:spcAft>
                  <a:spcPts val="0"/>
                </a:spcAft>
                <a:buClr>
                  <a:schemeClr val="dk1"/>
                </a:buClr>
                <a:buSzPts val="1600"/>
                <a:buFont typeface="Arial"/>
                <a:buNone/>
              </a:pPr>
              <a:endParaRPr sz="1800" dirty="0">
                <a:solidFill>
                  <a:schemeClr val="dk1"/>
                </a:solidFill>
                <a:latin typeface="DINPro" panose="020B0504020101020102" pitchFamily="34" charset="0"/>
                <a:cs typeface="DINPro" panose="020B0504020101020102" pitchFamily="34" charset="0"/>
                <a:sym typeface="Arial"/>
              </a:endParaRPr>
            </a:p>
            <a:p>
              <a:pPr marL="342900" marR="0" lvl="0" indent="-241300" algn="l" rtl="0">
                <a:spcBef>
                  <a:spcPts val="1210"/>
                </a:spcBef>
                <a:spcAft>
                  <a:spcPts val="0"/>
                </a:spcAft>
                <a:buClr>
                  <a:schemeClr val="dk1"/>
                </a:buClr>
                <a:buSzPts val="1600"/>
                <a:buFont typeface="Arial"/>
                <a:buNone/>
              </a:pPr>
              <a:endParaRPr sz="1800" dirty="0">
                <a:solidFill>
                  <a:schemeClr val="dk1"/>
                </a:solidFill>
                <a:latin typeface="DINPro" panose="020B0504020101020102" pitchFamily="34" charset="0"/>
                <a:cs typeface="DINPro" panose="020B0504020101020102" pitchFamily="34" charset="0"/>
                <a:sym typeface="Arial"/>
              </a:endParaRPr>
            </a:p>
            <a:p>
              <a:pPr marL="342900" marR="0" lvl="0" indent="-241300" algn="l" rtl="0">
                <a:spcBef>
                  <a:spcPts val="1210"/>
                </a:spcBef>
                <a:spcAft>
                  <a:spcPts val="0"/>
                </a:spcAft>
                <a:buClr>
                  <a:schemeClr val="dk1"/>
                </a:buClr>
                <a:buSzPts val="1600"/>
                <a:buFont typeface="Arial"/>
                <a:buNone/>
              </a:pPr>
              <a:endParaRPr sz="1800" dirty="0">
                <a:solidFill>
                  <a:schemeClr val="dk1"/>
                </a:solidFill>
                <a:latin typeface="DINPro" panose="020B0504020101020102" pitchFamily="34" charset="0"/>
                <a:cs typeface="DINPro" panose="020B0504020101020102" pitchFamily="34" charset="0"/>
                <a:sym typeface="Arial"/>
              </a:endParaRPr>
            </a:p>
          </p:txBody>
        </p:sp>
        <p:sp>
          <p:nvSpPr>
            <p:cNvPr id="220" name="Google Shape;220;p10"/>
            <p:cNvSpPr txBox="1"/>
            <p:nvPr/>
          </p:nvSpPr>
          <p:spPr>
            <a:xfrm>
              <a:off x="15624294" y="3644265"/>
              <a:ext cx="2779827" cy="404358"/>
            </a:xfrm>
            <a:prstGeom prst="rect">
              <a:avLst/>
            </a:prstGeom>
            <a:noFill/>
            <a:ln>
              <a:noFill/>
            </a:ln>
          </p:spPr>
          <p:txBody>
            <a:bodyPr spcFirstLastPara="1" wrap="square" lIns="0" tIns="90150" rIns="0" bIns="0" anchor="t" anchorCtr="0">
              <a:noAutofit/>
            </a:bodyPr>
            <a:lstStyle/>
            <a:p>
              <a:pPr marL="0" marR="0" lvl="0" indent="0" algn="ctr" rtl="0">
                <a:lnSpc>
                  <a:spcPct val="100000"/>
                </a:lnSpc>
                <a:spcBef>
                  <a:spcPts val="0"/>
                </a:spcBef>
                <a:spcAft>
                  <a:spcPts val="0"/>
                </a:spcAft>
                <a:buNone/>
              </a:pPr>
              <a:r>
                <a:rPr lang="en-GB" sz="2200" dirty="0">
                  <a:solidFill>
                    <a:schemeClr val="lt1"/>
                  </a:solidFill>
                  <a:latin typeface="DINPro" panose="020B0504020101020102" pitchFamily="34" charset="0"/>
                  <a:cs typeface="DINPro" panose="020B0504020101020102" pitchFamily="34" charset="0"/>
                </a:rPr>
                <a:t>Intégration DG</a:t>
              </a:r>
              <a:endParaRPr dirty="0">
                <a:latin typeface="DINPro" panose="020B0504020101020102" pitchFamily="34" charset="0"/>
                <a:cs typeface="DINPro" panose="020B0504020101020102" pitchFamily="34" charset="0"/>
              </a:endParaRPr>
            </a:p>
          </p:txBody>
        </p:sp>
      </p:grpSp>
      <p:grpSp>
        <p:nvGrpSpPr>
          <p:cNvPr id="221" name="Google Shape;221;p10"/>
          <p:cNvGrpSpPr/>
          <p:nvPr/>
        </p:nvGrpSpPr>
        <p:grpSpPr>
          <a:xfrm>
            <a:off x="11782563" y="1477397"/>
            <a:ext cx="3332738" cy="7889912"/>
            <a:chOff x="11847720" y="1477397"/>
            <a:chExt cx="3332738" cy="7889912"/>
          </a:xfrm>
        </p:grpSpPr>
        <p:sp>
          <p:nvSpPr>
            <p:cNvPr id="222" name="Google Shape;222;p10"/>
            <p:cNvSpPr/>
            <p:nvPr/>
          </p:nvSpPr>
          <p:spPr>
            <a:xfrm>
              <a:off x="11847720" y="1477397"/>
              <a:ext cx="3312370" cy="2317943"/>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3" name="Google Shape;223;p10"/>
            <p:cNvSpPr/>
            <p:nvPr/>
          </p:nvSpPr>
          <p:spPr>
            <a:xfrm>
              <a:off x="11847720" y="3566740"/>
              <a:ext cx="3332738" cy="652039"/>
            </a:xfrm>
            <a:prstGeom prst="rect">
              <a:avLst/>
            </a:prstGeom>
            <a:solidFill>
              <a:srgbClr val="1827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224" name="Google Shape;224;p10"/>
            <p:cNvSpPr txBox="1"/>
            <p:nvPr/>
          </p:nvSpPr>
          <p:spPr>
            <a:xfrm>
              <a:off x="12207093" y="4549299"/>
              <a:ext cx="2806566" cy="1334416"/>
            </a:xfrm>
            <a:prstGeom prst="rect">
              <a:avLst/>
            </a:prstGeom>
            <a:noFill/>
            <a:ln>
              <a:noFill/>
            </a:ln>
          </p:spPr>
          <p:txBody>
            <a:bodyPr spcFirstLastPara="1" wrap="square" lIns="0" tIns="90150" rIns="0" bIns="0" anchor="t" anchorCtr="0">
              <a:noAutofit/>
            </a:bodyPr>
            <a:lstStyle/>
            <a:p>
              <a:pPr marL="0" marR="0" lvl="0" indent="0" algn="l" rtl="0">
                <a:lnSpc>
                  <a:spcPct val="100000"/>
                </a:lnSpc>
                <a:spcBef>
                  <a:spcPts val="0"/>
                </a:spcBef>
                <a:spcAft>
                  <a:spcPts val="0"/>
                </a:spcAft>
                <a:buNone/>
              </a:pPr>
              <a:r>
                <a:rPr lang="fr-FR" sz="2000" dirty="0">
                  <a:solidFill>
                    <a:schemeClr val="dk1"/>
                  </a:solidFill>
                  <a:latin typeface="DINPro" panose="020B0504020101020102" pitchFamily="34" charset="0"/>
                  <a:cs typeface="DINPro" panose="020B0504020101020102" pitchFamily="34" charset="0"/>
                  <a:sym typeface="Arial"/>
                </a:rPr>
                <a:t>Transformer notre </a:t>
              </a:r>
              <a:r>
                <a:rPr lang="fr-FR" sz="2000" b="1" dirty="0">
                  <a:solidFill>
                    <a:schemeClr val="dk1"/>
                  </a:solidFill>
                  <a:latin typeface="DINPro" panose="020B0504020101020102" pitchFamily="34" charset="0"/>
                  <a:cs typeface="DINPro" panose="020B0504020101020102" pitchFamily="34" charset="0"/>
                  <a:sym typeface="Arial"/>
                </a:rPr>
                <a:t>offre dimensionnelle</a:t>
              </a:r>
              <a:r>
                <a:rPr lang="fr-FR" sz="2000" dirty="0">
                  <a:solidFill>
                    <a:schemeClr val="dk1"/>
                  </a:solidFill>
                  <a:latin typeface="DINPro" panose="020B0504020101020102" pitchFamily="34" charset="0"/>
                  <a:cs typeface="DINPro" panose="020B0504020101020102" pitchFamily="34" charset="0"/>
                  <a:sym typeface="Arial"/>
                </a:rPr>
                <a:t> pour la rendre plus lisible et plus simple</a:t>
              </a:r>
              <a:endParaRPr dirty="0">
                <a:latin typeface="DINPro" panose="020B0504020101020102" pitchFamily="34" charset="0"/>
                <a:cs typeface="DINPro" panose="020B0504020101020102" pitchFamily="34" charset="0"/>
              </a:endParaRPr>
            </a:p>
          </p:txBody>
        </p:sp>
        <p:sp>
          <p:nvSpPr>
            <p:cNvPr id="225" name="Google Shape;225;p10"/>
            <p:cNvSpPr txBox="1"/>
            <p:nvPr/>
          </p:nvSpPr>
          <p:spPr>
            <a:xfrm>
              <a:off x="12220118" y="6463703"/>
              <a:ext cx="2939972" cy="2903606"/>
            </a:xfrm>
            <a:prstGeom prst="rect">
              <a:avLst/>
            </a:prstGeom>
            <a:noFill/>
            <a:ln>
              <a:noFill/>
            </a:ln>
          </p:spPr>
          <p:txBody>
            <a:bodyPr spcFirstLastPara="1" wrap="square" lIns="0" tIns="90150" rIns="0" bIns="0" anchor="t" anchorCtr="0">
              <a:noAutofit/>
            </a:bodyPr>
            <a:lstStyle/>
            <a:p>
              <a:pPr marL="342900" marR="0" lvl="0" indent="-342900" algn="l" rtl="0">
                <a:spcBef>
                  <a:spcPts val="0"/>
                </a:spcBef>
                <a:spcAft>
                  <a:spcPts val="0"/>
                </a:spcAft>
                <a:buClr>
                  <a:schemeClr val="dk1"/>
                </a:buClr>
                <a:buSzPts val="1600"/>
                <a:buFont typeface="Arial"/>
                <a:buChar char="•"/>
              </a:pPr>
              <a:r>
                <a:rPr lang="en-GB" sz="1800" dirty="0" err="1">
                  <a:solidFill>
                    <a:schemeClr val="dk1"/>
                  </a:solidFill>
                  <a:latin typeface="DINPro" panose="020B0504020101020102" pitchFamily="34" charset="0"/>
                  <a:cs typeface="DINPro" panose="020B0504020101020102" pitchFamily="34" charset="0"/>
                  <a:sym typeface="Arial"/>
                </a:rPr>
                <a:t>Turanza</a:t>
              </a:r>
              <a:r>
                <a:rPr lang="en-GB" sz="1800" dirty="0">
                  <a:solidFill>
                    <a:schemeClr val="dk1"/>
                  </a:solidFill>
                  <a:latin typeface="DINPro" panose="020B0504020101020102" pitchFamily="34" charset="0"/>
                  <a:cs typeface="DINPro" panose="020B0504020101020102" pitchFamily="34" charset="0"/>
                  <a:sym typeface="Arial"/>
                </a:rPr>
                <a:t> T005: </a:t>
              </a:r>
              <a:br>
                <a:rPr lang="en-GB" sz="1800" dirty="0">
                  <a:solidFill>
                    <a:schemeClr val="dk1"/>
                  </a:solidFill>
                  <a:latin typeface="DINPro" panose="020B0504020101020102" pitchFamily="34" charset="0"/>
                  <a:cs typeface="DINPro" panose="020B0504020101020102" pitchFamily="34" charset="0"/>
                  <a:sym typeface="Arial"/>
                </a:rPr>
              </a:br>
              <a:r>
                <a:rPr lang="en-GB" sz="1800" dirty="0" err="1">
                  <a:solidFill>
                    <a:schemeClr val="dk1"/>
                  </a:solidFill>
                  <a:latin typeface="DINPro" panose="020B0504020101020102" pitchFamily="34" charset="0"/>
                  <a:cs typeface="DINPro" panose="020B0504020101020102" pitchFamily="34" charset="0"/>
                  <a:sym typeface="Arial"/>
                </a:rPr>
                <a:t>Tourisme</a:t>
              </a:r>
              <a:r>
                <a:rPr lang="en-GB" sz="1800" dirty="0">
                  <a:solidFill>
                    <a:schemeClr val="dk1"/>
                  </a:solidFill>
                  <a:latin typeface="DINPro" panose="020B0504020101020102" pitchFamily="34" charset="0"/>
                  <a:cs typeface="DINPro" panose="020B0504020101020102" pitchFamily="34" charset="0"/>
                  <a:sym typeface="Arial"/>
                </a:rPr>
                <a:t> &amp; SUV</a:t>
              </a:r>
              <a:endParaRPr sz="1600" dirty="0">
                <a:latin typeface="DINPro" panose="020B0504020101020102" pitchFamily="34" charset="0"/>
                <a:cs typeface="DINPro" panose="020B0504020101020102" pitchFamily="34" charset="0"/>
              </a:endParaRPr>
            </a:p>
            <a:p>
              <a:pPr marL="342900" marR="0" lvl="0" indent="-342900" algn="l" rtl="0">
                <a:spcBef>
                  <a:spcPts val="1210"/>
                </a:spcBef>
                <a:spcAft>
                  <a:spcPts val="0"/>
                </a:spcAft>
                <a:buClr>
                  <a:schemeClr val="dk1"/>
                </a:buClr>
                <a:buSzPts val="1600"/>
                <a:buFont typeface="Arial"/>
                <a:buChar char="•"/>
              </a:pPr>
              <a:r>
                <a:rPr lang="en-GB" sz="1800" dirty="0">
                  <a:solidFill>
                    <a:schemeClr val="dk1"/>
                  </a:solidFill>
                  <a:latin typeface="DINPro" panose="020B0504020101020102" pitchFamily="34" charset="0"/>
                  <a:cs typeface="DINPro" panose="020B0504020101020102" pitchFamily="34" charset="0"/>
                  <a:sym typeface="Arial"/>
                </a:rPr>
                <a:t>Weather Control A005: </a:t>
              </a:r>
              <a:r>
                <a:rPr lang="en-GB" sz="1800" dirty="0" err="1">
                  <a:solidFill>
                    <a:schemeClr val="dk1"/>
                  </a:solidFill>
                  <a:latin typeface="DINPro" panose="020B0504020101020102" pitchFamily="34" charset="0"/>
                  <a:cs typeface="DINPro" panose="020B0504020101020102" pitchFamily="34" charset="0"/>
                  <a:sym typeface="Arial"/>
                </a:rPr>
                <a:t>Tourisme</a:t>
              </a:r>
              <a:r>
                <a:rPr lang="en-GB" sz="1800" dirty="0">
                  <a:solidFill>
                    <a:schemeClr val="dk1"/>
                  </a:solidFill>
                  <a:latin typeface="DINPro" panose="020B0504020101020102" pitchFamily="34" charset="0"/>
                  <a:cs typeface="DINPro" panose="020B0504020101020102" pitchFamily="34" charset="0"/>
                  <a:sym typeface="Arial"/>
                </a:rPr>
                <a:t> &amp; SUV</a:t>
              </a:r>
              <a:endParaRPr sz="1600" dirty="0">
                <a:latin typeface="DINPro" panose="020B0504020101020102" pitchFamily="34" charset="0"/>
                <a:cs typeface="DINPro" panose="020B0504020101020102" pitchFamily="34" charset="0"/>
              </a:endParaRPr>
            </a:p>
            <a:p>
              <a:pPr marL="342900" marR="0" lvl="0" indent="-342900" algn="l" rtl="0">
                <a:spcBef>
                  <a:spcPts val="1210"/>
                </a:spcBef>
                <a:spcAft>
                  <a:spcPts val="0"/>
                </a:spcAft>
                <a:buClr>
                  <a:schemeClr val="dk1"/>
                </a:buClr>
                <a:buSzPts val="1600"/>
                <a:buFont typeface="Arial"/>
                <a:buChar char="•"/>
              </a:pPr>
              <a:r>
                <a:rPr lang="en-GB" sz="1800" dirty="0" err="1">
                  <a:solidFill>
                    <a:schemeClr val="dk1"/>
                  </a:solidFill>
                  <a:latin typeface="DINPro" panose="020B0504020101020102" pitchFamily="34" charset="0"/>
                  <a:cs typeface="DINPro" panose="020B0504020101020102" pitchFamily="34" charset="0"/>
                  <a:sym typeface="Arial"/>
                </a:rPr>
                <a:t>Blizzak</a:t>
              </a:r>
              <a:r>
                <a:rPr lang="en-GB" sz="1800" dirty="0">
                  <a:solidFill>
                    <a:schemeClr val="dk1"/>
                  </a:solidFill>
                  <a:latin typeface="DINPro" panose="020B0504020101020102" pitchFamily="34" charset="0"/>
                  <a:cs typeface="DINPro" panose="020B0504020101020102" pitchFamily="34" charset="0"/>
                  <a:sym typeface="Arial"/>
                </a:rPr>
                <a:t> LM005:</a:t>
              </a:r>
              <a:br>
                <a:rPr lang="en-GB" sz="1800" dirty="0">
                  <a:solidFill>
                    <a:schemeClr val="dk1"/>
                  </a:solidFill>
                  <a:latin typeface="DINPro" panose="020B0504020101020102" pitchFamily="34" charset="0"/>
                  <a:cs typeface="DINPro" panose="020B0504020101020102" pitchFamily="34" charset="0"/>
                  <a:sym typeface="Arial"/>
                </a:rPr>
              </a:br>
              <a:r>
                <a:rPr lang="en-GB" sz="1800" dirty="0" err="1">
                  <a:solidFill>
                    <a:schemeClr val="dk1"/>
                  </a:solidFill>
                  <a:latin typeface="DINPro" panose="020B0504020101020102" pitchFamily="34" charset="0"/>
                  <a:cs typeface="DINPro" panose="020B0504020101020102" pitchFamily="34" charset="0"/>
                  <a:sym typeface="Arial"/>
                </a:rPr>
                <a:t>Tourisme</a:t>
              </a:r>
              <a:r>
                <a:rPr lang="en-GB" sz="1800" dirty="0">
                  <a:solidFill>
                    <a:schemeClr val="dk1"/>
                  </a:solidFill>
                  <a:latin typeface="DINPro" panose="020B0504020101020102" pitchFamily="34" charset="0"/>
                  <a:cs typeface="DINPro" panose="020B0504020101020102" pitchFamily="34" charset="0"/>
                  <a:sym typeface="Arial"/>
                </a:rPr>
                <a:t> &amp; SUV</a:t>
              </a:r>
              <a:endParaRPr sz="1600" dirty="0">
                <a:latin typeface="DINPro" panose="020B0504020101020102" pitchFamily="34" charset="0"/>
                <a:cs typeface="DINPro" panose="020B0504020101020102" pitchFamily="34" charset="0"/>
              </a:endParaRPr>
            </a:p>
            <a:p>
              <a:pPr marL="342900" marR="0" lvl="0" indent="-342900" algn="l" rtl="0">
                <a:spcBef>
                  <a:spcPts val="1210"/>
                </a:spcBef>
                <a:spcAft>
                  <a:spcPts val="0"/>
                </a:spcAft>
                <a:buClr>
                  <a:schemeClr val="dk1"/>
                </a:buClr>
                <a:buSzPts val="1600"/>
                <a:buFont typeface="Arial"/>
                <a:buChar char="•"/>
              </a:pPr>
              <a:r>
                <a:rPr lang="en-GB" sz="1800" dirty="0">
                  <a:solidFill>
                    <a:schemeClr val="dk1"/>
                  </a:solidFill>
                  <a:latin typeface="DINPro" panose="020B0504020101020102" pitchFamily="34" charset="0"/>
                  <a:cs typeface="DINPro" panose="020B0504020101020102" pitchFamily="34" charset="0"/>
                  <a:sym typeface="Arial"/>
                </a:rPr>
                <a:t>Potenza Sport:</a:t>
              </a:r>
              <a:br>
                <a:rPr lang="en-GB" sz="1800" dirty="0">
                  <a:solidFill>
                    <a:schemeClr val="dk1"/>
                  </a:solidFill>
                  <a:latin typeface="DINPro" panose="020B0504020101020102" pitchFamily="34" charset="0"/>
                  <a:cs typeface="DINPro" panose="020B0504020101020102" pitchFamily="34" charset="0"/>
                  <a:sym typeface="Arial"/>
                </a:rPr>
              </a:br>
              <a:r>
                <a:rPr lang="en-GB" sz="1800" dirty="0" err="1">
                  <a:solidFill>
                    <a:schemeClr val="dk1"/>
                  </a:solidFill>
                  <a:latin typeface="DINPro" panose="020B0504020101020102" pitchFamily="34" charset="0"/>
                  <a:cs typeface="DINPro" panose="020B0504020101020102" pitchFamily="34" charset="0"/>
                  <a:sym typeface="Arial"/>
                </a:rPr>
                <a:t>Tourisme</a:t>
              </a:r>
              <a:r>
                <a:rPr lang="en-GB" sz="1800" dirty="0">
                  <a:solidFill>
                    <a:schemeClr val="dk1"/>
                  </a:solidFill>
                  <a:latin typeface="DINPro" panose="020B0504020101020102" pitchFamily="34" charset="0"/>
                  <a:cs typeface="DINPro" panose="020B0504020101020102" pitchFamily="34" charset="0"/>
                  <a:sym typeface="Arial"/>
                </a:rPr>
                <a:t> &amp; SUV</a:t>
              </a:r>
              <a:endParaRPr sz="1600" dirty="0">
                <a:latin typeface="DINPro" panose="020B0504020101020102" pitchFamily="34" charset="0"/>
                <a:cs typeface="DINPro" panose="020B0504020101020102" pitchFamily="34" charset="0"/>
              </a:endParaRPr>
            </a:p>
            <a:p>
              <a:pPr marL="0" marR="0" lvl="0" indent="0" algn="l" rtl="0">
                <a:spcBef>
                  <a:spcPts val="1210"/>
                </a:spcBef>
                <a:spcAft>
                  <a:spcPts val="0"/>
                </a:spcAft>
                <a:buNone/>
              </a:pPr>
              <a:endParaRPr sz="1800" dirty="0">
                <a:solidFill>
                  <a:schemeClr val="dk1"/>
                </a:solidFill>
                <a:latin typeface="DINPro" panose="020B0504020101020102" pitchFamily="34" charset="0"/>
                <a:cs typeface="DINPro" panose="020B0504020101020102" pitchFamily="34" charset="0"/>
                <a:sym typeface="Arial"/>
              </a:endParaRPr>
            </a:p>
            <a:p>
              <a:pPr marL="342900" marR="0" lvl="0" indent="-241300" algn="l" rtl="0">
                <a:spcBef>
                  <a:spcPts val="1210"/>
                </a:spcBef>
                <a:spcAft>
                  <a:spcPts val="0"/>
                </a:spcAft>
                <a:buClr>
                  <a:schemeClr val="dk1"/>
                </a:buClr>
                <a:buSzPts val="1600"/>
                <a:buFont typeface="Arial"/>
                <a:buNone/>
              </a:pPr>
              <a:endParaRPr sz="1800" dirty="0">
                <a:solidFill>
                  <a:schemeClr val="dk1"/>
                </a:solidFill>
                <a:latin typeface="DINPro" panose="020B0504020101020102" pitchFamily="34" charset="0"/>
                <a:cs typeface="DINPro" panose="020B0504020101020102" pitchFamily="34" charset="0"/>
                <a:sym typeface="Arial"/>
              </a:endParaRPr>
            </a:p>
            <a:p>
              <a:pPr marL="342900" marR="0" lvl="0" indent="-241300" algn="l" rtl="0">
                <a:spcBef>
                  <a:spcPts val="1210"/>
                </a:spcBef>
                <a:spcAft>
                  <a:spcPts val="0"/>
                </a:spcAft>
                <a:buClr>
                  <a:schemeClr val="dk1"/>
                </a:buClr>
                <a:buSzPts val="1600"/>
                <a:buFont typeface="Arial"/>
                <a:buNone/>
              </a:pPr>
              <a:endParaRPr sz="1800" dirty="0">
                <a:solidFill>
                  <a:schemeClr val="dk1"/>
                </a:solidFill>
                <a:latin typeface="DINPro" panose="020B0504020101020102" pitchFamily="34" charset="0"/>
                <a:cs typeface="DINPro" panose="020B0504020101020102" pitchFamily="34" charset="0"/>
                <a:sym typeface="Arial"/>
              </a:endParaRPr>
            </a:p>
            <a:p>
              <a:pPr marL="342900" marR="0" lvl="0" indent="-241300" algn="l" rtl="0">
                <a:spcBef>
                  <a:spcPts val="1210"/>
                </a:spcBef>
                <a:spcAft>
                  <a:spcPts val="0"/>
                </a:spcAft>
                <a:buClr>
                  <a:schemeClr val="dk1"/>
                </a:buClr>
                <a:buSzPts val="1600"/>
                <a:buFont typeface="Arial"/>
                <a:buNone/>
              </a:pPr>
              <a:endParaRPr sz="1800" dirty="0">
                <a:solidFill>
                  <a:schemeClr val="dk1"/>
                </a:solidFill>
                <a:latin typeface="DINPro" panose="020B0504020101020102" pitchFamily="34" charset="0"/>
                <a:cs typeface="DINPro" panose="020B0504020101020102" pitchFamily="34" charset="0"/>
                <a:sym typeface="Arial"/>
              </a:endParaRPr>
            </a:p>
            <a:p>
              <a:pPr marL="342900" marR="0" lvl="0" indent="-241300" algn="l" rtl="0">
                <a:spcBef>
                  <a:spcPts val="1210"/>
                </a:spcBef>
                <a:spcAft>
                  <a:spcPts val="0"/>
                </a:spcAft>
                <a:buClr>
                  <a:schemeClr val="dk1"/>
                </a:buClr>
                <a:buSzPts val="1600"/>
                <a:buFont typeface="Arial"/>
                <a:buNone/>
              </a:pPr>
              <a:endParaRPr sz="1800" dirty="0">
                <a:solidFill>
                  <a:schemeClr val="dk1"/>
                </a:solidFill>
                <a:latin typeface="DINPro" panose="020B0504020101020102" pitchFamily="34" charset="0"/>
                <a:cs typeface="DINPro" panose="020B0504020101020102" pitchFamily="34" charset="0"/>
                <a:sym typeface="Arial"/>
              </a:endParaRPr>
            </a:p>
          </p:txBody>
        </p:sp>
        <p:sp>
          <p:nvSpPr>
            <p:cNvPr id="226" name="Google Shape;226;p10"/>
            <p:cNvSpPr txBox="1"/>
            <p:nvPr/>
          </p:nvSpPr>
          <p:spPr>
            <a:xfrm>
              <a:off x="12124176" y="3644265"/>
              <a:ext cx="2779827" cy="404358"/>
            </a:xfrm>
            <a:prstGeom prst="rect">
              <a:avLst/>
            </a:prstGeom>
            <a:noFill/>
            <a:ln>
              <a:noFill/>
            </a:ln>
          </p:spPr>
          <p:txBody>
            <a:bodyPr spcFirstLastPara="1" wrap="square" lIns="0" tIns="90150" rIns="0" bIns="0" anchor="t" anchorCtr="0">
              <a:noAutofit/>
            </a:bodyPr>
            <a:lstStyle/>
            <a:p>
              <a:pPr marL="0" marR="0" lvl="0" indent="0" algn="ctr" rtl="0">
                <a:lnSpc>
                  <a:spcPct val="100000"/>
                </a:lnSpc>
                <a:spcBef>
                  <a:spcPts val="0"/>
                </a:spcBef>
                <a:spcAft>
                  <a:spcPts val="0"/>
                </a:spcAft>
                <a:buNone/>
              </a:pPr>
              <a:r>
                <a:rPr lang="fr-FR" sz="2200" dirty="0">
                  <a:solidFill>
                    <a:schemeClr val="lt1"/>
                  </a:solidFill>
                  <a:latin typeface="DINPro" panose="020B0504020101020102" pitchFamily="34" charset="0"/>
                  <a:cs typeface="DINPro" panose="020B0504020101020102" pitchFamily="34" charset="0"/>
                </a:rPr>
                <a:t>Gammes Simplifiées  </a:t>
              </a:r>
              <a:endParaRPr lang="fr-FR" dirty="0">
                <a:latin typeface="DINPro" panose="020B0504020101020102" pitchFamily="34" charset="0"/>
                <a:cs typeface="DINPro" panose="020B0504020101020102" pitchFamily="34" charset="0"/>
              </a:endParaRPr>
            </a:p>
          </p:txBody>
        </p:sp>
        <p:pic>
          <p:nvPicPr>
            <p:cNvPr id="227" name="Google Shape;227;p10"/>
            <p:cNvPicPr preferRelativeResize="0"/>
            <p:nvPr/>
          </p:nvPicPr>
          <p:blipFill rotWithShape="1">
            <a:blip r:embed="rId7">
              <a:alphaModFix/>
            </a:blip>
            <a:srcRect/>
            <a:stretch/>
          </p:blipFill>
          <p:spPr>
            <a:xfrm>
              <a:off x="12171540" y="1835132"/>
              <a:ext cx="2842119" cy="1515797"/>
            </a:xfrm>
            <a:prstGeom prst="rect">
              <a:avLst/>
            </a:prstGeom>
            <a:noFill/>
            <a:ln>
              <a:noFill/>
            </a:ln>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344;p17">
            <a:extLst>
              <a:ext uri="{FF2B5EF4-FFF2-40B4-BE49-F238E27FC236}">
                <a16:creationId xmlns:a16="http://schemas.microsoft.com/office/drawing/2014/main" id="{971FE9B8-EF11-DB42-8554-AACA69060612}"/>
              </a:ext>
            </a:extLst>
          </p:cNvPr>
          <p:cNvSpPr txBox="1"/>
          <p:nvPr/>
        </p:nvSpPr>
        <p:spPr>
          <a:xfrm>
            <a:off x="2081476" y="7806863"/>
            <a:ext cx="11771314" cy="624786"/>
          </a:xfrm>
          <a:prstGeom prst="rect">
            <a:avLst/>
          </a:prstGeom>
          <a:noFill/>
          <a:ln>
            <a:noFill/>
          </a:ln>
        </p:spPr>
        <p:txBody>
          <a:bodyPr spcFirstLastPara="1" wrap="square" lIns="0" tIns="0" rIns="0" bIns="0" anchor="t" anchorCtr="0">
            <a:spAutoFit/>
          </a:bodyPr>
          <a:lstStyle/>
          <a:p>
            <a:pPr marL="12700" lvl="0">
              <a:lnSpc>
                <a:spcPct val="145000"/>
              </a:lnSpc>
            </a:pPr>
            <a:r>
              <a:rPr lang="en-GB" sz="2800" dirty="0">
                <a:solidFill>
                  <a:schemeClr val="tx1"/>
                </a:solidFill>
                <a:latin typeface="DINPro" panose="020B0504020101020102" pitchFamily="34" charset="0"/>
                <a:cs typeface="DINPro" panose="020B0504020101020102" pitchFamily="34" charset="0"/>
              </a:rPr>
              <a:t>MAÎTRISEZ VOTRE ROUTE, LIBÉREZ VOS SENS </a:t>
            </a:r>
          </a:p>
        </p:txBody>
      </p:sp>
      <p:cxnSp>
        <p:nvCxnSpPr>
          <p:cNvPr id="5" name="Google Shape;345;p17">
            <a:extLst>
              <a:ext uri="{FF2B5EF4-FFF2-40B4-BE49-F238E27FC236}">
                <a16:creationId xmlns:a16="http://schemas.microsoft.com/office/drawing/2014/main" id="{D617BC59-22A3-5848-A5EA-42B1E77386E7}"/>
              </a:ext>
            </a:extLst>
          </p:cNvPr>
          <p:cNvCxnSpPr/>
          <p:nvPr/>
        </p:nvCxnSpPr>
        <p:spPr>
          <a:xfrm>
            <a:off x="2081475" y="7502686"/>
            <a:ext cx="502973" cy="0"/>
          </a:xfrm>
          <a:prstGeom prst="straightConnector1">
            <a:avLst/>
          </a:prstGeom>
          <a:noFill/>
          <a:ln w="38100" cap="flat" cmpd="sng">
            <a:solidFill>
              <a:schemeClr val="tx1"/>
            </a:solidFill>
            <a:prstDash val="solid"/>
            <a:round/>
            <a:headEnd type="none" w="sm" len="sm"/>
            <a:tailEnd type="none" w="sm" len="sm"/>
          </a:ln>
        </p:spPr>
      </p:cxnSp>
      <p:pic>
        <p:nvPicPr>
          <p:cNvPr id="6" name="Afbeelding 11" descr="Afbeelding met fiets, transport, zitten, wiel&#10;&#10;Automatisch gegenereerde beschrijving">
            <a:extLst>
              <a:ext uri="{FF2B5EF4-FFF2-40B4-BE49-F238E27FC236}">
                <a16:creationId xmlns:a16="http://schemas.microsoft.com/office/drawing/2014/main" id="{BA3A6E21-5872-CD46-B1D5-D362B63266B3}"/>
              </a:ext>
            </a:extLst>
          </p:cNvPr>
          <p:cNvPicPr>
            <a:picLocks noChangeAspect="1"/>
          </p:cNvPicPr>
          <p:nvPr/>
        </p:nvPicPr>
        <p:blipFill>
          <a:blip r:embed="rId2"/>
          <a:stretch>
            <a:fillRect/>
          </a:stretch>
        </p:blipFill>
        <p:spPr>
          <a:xfrm>
            <a:off x="11267020" y="2058211"/>
            <a:ext cx="7503871" cy="7503871"/>
          </a:xfrm>
          <a:prstGeom prst="rect">
            <a:avLst/>
          </a:prstGeom>
        </p:spPr>
      </p:pic>
      <p:pic>
        <p:nvPicPr>
          <p:cNvPr id="7" name="Picture 6" descr="A picture containing shape&#10;&#10;Description automatically generated">
            <a:extLst>
              <a:ext uri="{FF2B5EF4-FFF2-40B4-BE49-F238E27FC236}">
                <a16:creationId xmlns:a16="http://schemas.microsoft.com/office/drawing/2014/main" id="{21DF12FA-E0C2-6046-86EF-9DD127809D03}"/>
              </a:ext>
            </a:extLst>
          </p:cNvPr>
          <p:cNvPicPr>
            <a:picLocks noChangeAspect="1"/>
          </p:cNvPicPr>
          <p:nvPr/>
        </p:nvPicPr>
        <p:blipFill>
          <a:blip r:embed="rId3"/>
          <a:stretch>
            <a:fillRect/>
          </a:stretch>
        </p:blipFill>
        <p:spPr>
          <a:xfrm>
            <a:off x="2015998" y="4765811"/>
            <a:ext cx="8302126" cy="1908113"/>
          </a:xfrm>
          <a:prstGeom prst="rect">
            <a:avLst/>
          </a:prstGeom>
        </p:spPr>
      </p:pic>
      <p:sp>
        <p:nvSpPr>
          <p:cNvPr id="8" name="Google Shape;344;p17">
            <a:extLst>
              <a:ext uri="{FF2B5EF4-FFF2-40B4-BE49-F238E27FC236}">
                <a16:creationId xmlns:a16="http://schemas.microsoft.com/office/drawing/2014/main" id="{2C495D97-F891-4D44-86CB-4AFD5F61C0A7}"/>
              </a:ext>
            </a:extLst>
          </p:cNvPr>
          <p:cNvSpPr txBox="1"/>
          <p:nvPr/>
        </p:nvSpPr>
        <p:spPr>
          <a:xfrm>
            <a:off x="2081476" y="3602851"/>
            <a:ext cx="11771314" cy="476350"/>
          </a:xfrm>
          <a:prstGeom prst="rect">
            <a:avLst/>
          </a:prstGeom>
          <a:noFill/>
          <a:ln>
            <a:noFill/>
          </a:ln>
        </p:spPr>
        <p:txBody>
          <a:bodyPr spcFirstLastPara="1" wrap="square" lIns="0" tIns="0" rIns="0" bIns="0" anchor="t" anchorCtr="0">
            <a:spAutoFit/>
          </a:bodyPr>
          <a:lstStyle/>
          <a:p>
            <a:pPr marL="12700" lvl="0"/>
            <a:r>
              <a:rPr lang="en-GB" sz="3000" dirty="0">
                <a:solidFill>
                  <a:schemeClr val="tx1"/>
                </a:solidFill>
                <a:latin typeface="DINPro" panose="020B0504020101020102" pitchFamily="34" charset="0"/>
                <a:cs typeface="DINPro" panose="020B0504020101020102" pitchFamily="34" charset="0"/>
              </a:rPr>
              <a:t>PRÉSENTE</a:t>
            </a:r>
          </a:p>
        </p:txBody>
      </p:sp>
      <p:cxnSp>
        <p:nvCxnSpPr>
          <p:cNvPr id="9" name="Google Shape;347;p17">
            <a:extLst>
              <a:ext uri="{FF2B5EF4-FFF2-40B4-BE49-F238E27FC236}">
                <a16:creationId xmlns:a16="http://schemas.microsoft.com/office/drawing/2014/main" id="{F62BE67A-30F9-1048-8944-2C65FD279CA5}"/>
              </a:ext>
            </a:extLst>
          </p:cNvPr>
          <p:cNvCxnSpPr/>
          <p:nvPr/>
        </p:nvCxnSpPr>
        <p:spPr>
          <a:xfrm>
            <a:off x="-11994" y="11217275"/>
            <a:ext cx="20116094" cy="0"/>
          </a:xfrm>
          <a:prstGeom prst="straightConnector1">
            <a:avLst/>
          </a:prstGeom>
          <a:noFill/>
          <a:ln w="203200" cap="flat" cmpd="sng">
            <a:solidFill>
              <a:srgbClr val="FF0000"/>
            </a:solidFill>
            <a:prstDash val="solid"/>
            <a:round/>
            <a:headEnd type="none" w="sm" len="sm"/>
            <a:tailEnd type="none" w="sm" len="sm"/>
          </a:ln>
        </p:spPr>
      </p:cxnSp>
      <p:sp>
        <p:nvSpPr>
          <p:cNvPr id="10" name="Rectangle 9">
            <a:extLst>
              <a:ext uri="{FF2B5EF4-FFF2-40B4-BE49-F238E27FC236}">
                <a16:creationId xmlns:a16="http://schemas.microsoft.com/office/drawing/2014/main" id="{B1416BD1-3729-3E45-BD41-03C631FCE08B}"/>
              </a:ext>
            </a:extLst>
          </p:cNvPr>
          <p:cNvSpPr/>
          <p:nvPr/>
        </p:nvSpPr>
        <p:spPr>
          <a:xfrm>
            <a:off x="571500" y="10172700"/>
            <a:ext cx="2012948" cy="822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Tree>
    <p:extLst>
      <p:ext uri="{BB962C8B-B14F-4D97-AF65-F5344CB8AC3E}">
        <p14:creationId xmlns:p14="http://schemas.microsoft.com/office/powerpoint/2010/main" val="2113417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18"/>
          <p:cNvSpPr txBox="1"/>
          <p:nvPr/>
        </p:nvSpPr>
        <p:spPr>
          <a:xfrm>
            <a:off x="2468749" y="2985042"/>
            <a:ext cx="3040396" cy="475745"/>
          </a:xfrm>
          <a:prstGeom prst="rect">
            <a:avLst/>
          </a:prstGeom>
          <a:noFill/>
          <a:ln>
            <a:noFill/>
          </a:ln>
        </p:spPr>
        <p:txBody>
          <a:bodyPr spcFirstLastPara="1" wrap="square" lIns="0" tIns="90144" rIns="0" bIns="0" anchor="t" anchorCtr="0">
            <a:spAutoFit/>
          </a:bodyPr>
          <a:lstStyle/>
          <a:p>
            <a:pPr algn="r" defTabSz="914357"/>
            <a:r>
              <a:rPr lang="en-GB" sz="2500" dirty="0">
                <a:solidFill>
                  <a:srgbClr val="FFFFFF"/>
                </a:solidFill>
                <a:latin typeface="DINPro" panose="020B0504020101020102" pitchFamily="34" charset="0"/>
                <a:cs typeface="DINPro" panose="020B0504020101020102" pitchFamily="34" charset="0"/>
              </a:rPr>
              <a:t>LE CONSOMMATEUR</a:t>
            </a:r>
            <a:endParaRPr dirty="0">
              <a:latin typeface="DINPro" panose="020B0504020101020102" pitchFamily="34" charset="0"/>
              <a:cs typeface="DINPro" panose="020B0504020101020102" pitchFamily="34" charset="0"/>
            </a:endParaRPr>
          </a:p>
        </p:txBody>
      </p:sp>
      <p:cxnSp>
        <p:nvCxnSpPr>
          <p:cNvPr id="353" name="Google Shape;353;p18"/>
          <p:cNvCxnSpPr/>
          <p:nvPr/>
        </p:nvCxnSpPr>
        <p:spPr>
          <a:xfrm>
            <a:off x="5006209" y="4008441"/>
            <a:ext cx="502937" cy="0"/>
          </a:xfrm>
          <a:prstGeom prst="straightConnector1">
            <a:avLst/>
          </a:prstGeom>
          <a:noFill/>
          <a:ln w="38100" cap="flat" cmpd="sng">
            <a:solidFill>
              <a:srgbClr val="F21D2A"/>
            </a:solidFill>
            <a:prstDash val="solid"/>
            <a:round/>
            <a:headEnd type="none" w="sm" len="sm"/>
            <a:tailEnd type="none" w="sm" len="sm"/>
          </a:ln>
        </p:spPr>
      </p:cxnSp>
      <p:sp>
        <p:nvSpPr>
          <p:cNvPr id="354" name="Google Shape;354;p18"/>
          <p:cNvSpPr txBox="1"/>
          <p:nvPr/>
        </p:nvSpPr>
        <p:spPr>
          <a:xfrm>
            <a:off x="7461433" y="2985041"/>
            <a:ext cx="8221632" cy="475745"/>
          </a:xfrm>
          <a:prstGeom prst="rect">
            <a:avLst/>
          </a:prstGeom>
          <a:noFill/>
          <a:ln>
            <a:noFill/>
          </a:ln>
        </p:spPr>
        <p:txBody>
          <a:bodyPr spcFirstLastPara="1" wrap="square" lIns="0" tIns="90144" rIns="0" bIns="0" anchor="t" anchorCtr="0">
            <a:spAutoFit/>
          </a:bodyPr>
          <a:lstStyle/>
          <a:p>
            <a:pPr defTabSz="914357"/>
            <a:r>
              <a:rPr lang="en-GB" sz="2500" dirty="0">
                <a:solidFill>
                  <a:srgbClr val="FFFFFF"/>
                </a:solidFill>
                <a:latin typeface="DINPro" panose="020B0504020101020102" pitchFamily="34" charset="0"/>
                <a:cs typeface="DINPro" panose="020B0504020101020102" pitchFamily="34" charset="0"/>
              </a:rPr>
              <a:t>POUR LES ACHETEURS DE PNEUS PREMIUM</a:t>
            </a:r>
            <a:endParaRPr dirty="0">
              <a:latin typeface="DINPro" panose="020B0504020101020102" pitchFamily="34" charset="0"/>
              <a:cs typeface="DINPro" panose="020B0504020101020102" pitchFamily="34" charset="0"/>
            </a:endParaRPr>
          </a:p>
        </p:txBody>
      </p:sp>
      <p:sp>
        <p:nvSpPr>
          <p:cNvPr id="355" name="Google Shape;355;p18"/>
          <p:cNvSpPr txBox="1"/>
          <p:nvPr/>
        </p:nvSpPr>
        <p:spPr>
          <a:xfrm>
            <a:off x="2468749" y="4396299"/>
            <a:ext cx="3040396" cy="475745"/>
          </a:xfrm>
          <a:prstGeom prst="rect">
            <a:avLst/>
          </a:prstGeom>
          <a:noFill/>
          <a:ln>
            <a:noFill/>
          </a:ln>
        </p:spPr>
        <p:txBody>
          <a:bodyPr spcFirstLastPara="1" wrap="square" lIns="0" tIns="90144" rIns="0" bIns="0" anchor="t" anchorCtr="0">
            <a:spAutoFit/>
          </a:bodyPr>
          <a:lstStyle/>
          <a:p>
            <a:pPr algn="r" defTabSz="914357"/>
            <a:r>
              <a:rPr lang="en-GB" sz="2500" dirty="0">
                <a:solidFill>
                  <a:srgbClr val="FFFFFF"/>
                </a:solidFill>
                <a:latin typeface="DINPro" panose="020B0504020101020102" pitchFamily="34" charset="0"/>
                <a:cs typeface="DINPro" panose="020B0504020101020102" pitchFamily="34" charset="0"/>
              </a:rPr>
              <a:t>LE PARCOURS</a:t>
            </a:r>
            <a:endParaRPr dirty="0">
              <a:latin typeface="DINPro" panose="020B0504020101020102" pitchFamily="34" charset="0"/>
              <a:cs typeface="DINPro" panose="020B0504020101020102" pitchFamily="34" charset="0"/>
            </a:endParaRPr>
          </a:p>
        </p:txBody>
      </p:sp>
      <p:cxnSp>
        <p:nvCxnSpPr>
          <p:cNvPr id="356" name="Google Shape;356;p18"/>
          <p:cNvCxnSpPr/>
          <p:nvPr/>
        </p:nvCxnSpPr>
        <p:spPr>
          <a:xfrm>
            <a:off x="5006209" y="5419700"/>
            <a:ext cx="502937" cy="0"/>
          </a:xfrm>
          <a:prstGeom prst="straightConnector1">
            <a:avLst/>
          </a:prstGeom>
          <a:noFill/>
          <a:ln w="38100" cap="flat" cmpd="sng">
            <a:solidFill>
              <a:srgbClr val="F21D2A"/>
            </a:solidFill>
            <a:prstDash val="solid"/>
            <a:round/>
            <a:headEnd type="none" w="sm" len="sm"/>
            <a:tailEnd type="none" w="sm" len="sm"/>
          </a:ln>
        </p:spPr>
      </p:cxnSp>
      <p:sp>
        <p:nvSpPr>
          <p:cNvPr id="357" name="Google Shape;357;p18"/>
          <p:cNvSpPr txBox="1"/>
          <p:nvPr/>
        </p:nvSpPr>
        <p:spPr>
          <a:xfrm>
            <a:off x="7461433" y="4396299"/>
            <a:ext cx="9307214" cy="860466"/>
          </a:xfrm>
          <a:prstGeom prst="rect">
            <a:avLst/>
          </a:prstGeom>
          <a:noFill/>
          <a:ln>
            <a:noFill/>
          </a:ln>
        </p:spPr>
        <p:txBody>
          <a:bodyPr spcFirstLastPara="1" wrap="square" lIns="0" tIns="90144" rIns="0" bIns="0" anchor="t" anchorCtr="0">
            <a:spAutoFit/>
          </a:bodyPr>
          <a:lstStyle/>
          <a:p>
            <a:pPr defTabSz="914357"/>
            <a:r>
              <a:rPr lang="fr-FR" sz="2500" dirty="0">
                <a:solidFill>
                  <a:srgbClr val="FFFFFF"/>
                </a:solidFill>
                <a:latin typeface="DINPro" panose="020B0504020101020102" pitchFamily="34" charset="0"/>
                <a:cs typeface="DINPro" panose="020B0504020101020102" pitchFamily="34" charset="0"/>
              </a:rPr>
              <a:t>QUI AIMENT AVOIR LE CONTRÔLE DE LEUR VITESSE ET VEULENT EXPÉRIMENTER LA PUISSANCE DE L'ACCÉLÉRATION </a:t>
            </a:r>
            <a:endParaRPr dirty="0">
              <a:latin typeface="DINPro" panose="020B0504020101020102" pitchFamily="34" charset="0"/>
              <a:cs typeface="DINPro" panose="020B0504020101020102" pitchFamily="34" charset="0"/>
            </a:endParaRPr>
          </a:p>
        </p:txBody>
      </p:sp>
      <p:sp>
        <p:nvSpPr>
          <p:cNvPr id="358" name="Google Shape;358;p18"/>
          <p:cNvSpPr txBox="1"/>
          <p:nvPr/>
        </p:nvSpPr>
        <p:spPr>
          <a:xfrm>
            <a:off x="2468749" y="5926817"/>
            <a:ext cx="3040396" cy="475745"/>
          </a:xfrm>
          <a:prstGeom prst="rect">
            <a:avLst/>
          </a:prstGeom>
          <a:noFill/>
          <a:ln>
            <a:noFill/>
          </a:ln>
        </p:spPr>
        <p:txBody>
          <a:bodyPr spcFirstLastPara="1" wrap="square" lIns="0" tIns="90144" rIns="0" bIns="0" anchor="t" anchorCtr="0">
            <a:spAutoFit/>
          </a:bodyPr>
          <a:lstStyle/>
          <a:p>
            <a:pPr algn="r" defTabSz="914357"/>
            <a:r>
              <a:rPr lang="en-GB" sz="2500" dirty="0">
                <a:solidFill>
                  <a:srgbClr val="FFFFFF"/>
                </a:solidFill>
                <a:latin typeface="DINPro" panose="020B0504020101020102" pitchFamily="34" charset="0"/>
                <a:cs typeface="DINPro" panose="020B0504020101020102" pitchFamily="34" charset="0"/>
              </a:rPr>
              <a:t>LA MARQUE</a:t>
            </a:r>
            <a:endParaRPr dirty="0">
              <a:latin typeface="DINPro" panose="020B0504020101020102" pitchFamily="34" charset="0"/>
              <a:cs typeface="DINPro" panose="020B0504020101020102" pitchFamily="34" charset="0"/>
            </a:endParaRPr>
          </a:p>
        </p:txBody>
      </p:sp>
      <p:cxnSp>
        <p:nvCxnSpPr>
          <p:cNvPr id="359" name="Google Shape;359;p18"/>
          <p:cNvCxnSpPr/>
          <p:nvPr/>
        </p:nvCxnSpPr>
        <p:spPr>
          <a:xfrm>
            <a:off x="5006209" y="6950219"/>
            <a:ext cx="502937" cy="0"/>
          </a:xfrm>
          <a:prstGeom prst="straightConnector1">
            <a:avLst/>
          </a:prstGeom>
          <a:noFill/>
          <a:ln w="38100" cap="flat" cmpd="sng">
            <a:solidFill>
              <a:srgbClr val="F21D2A"/>
            </a:solidFill>
            <a:prstDash val="solid"/>
            <a:round/>
            <a:headEnd type="none" w="sm" len="sm"/>
            <a:tailEnd type="none" w="sm" len="sm"/>
          </a:ln>
        </p:spPr>
      </p:cxnSp>
      <p:sp>
        <p:nvSpPr>
          <p:cNvPr id="360" name="Google Shape;360;p18"/>
          <p:cNvSpPr txBox="1"/>
          <p:nvPr/>
        </p:nvSpPr>
        <p:spPr>
          <a:xfrm>
            <a:off x="7461433" y="5926817"/>
            <a:ext cx="10355082" cy="860466"/>
          </a:xfrm>
          <a:prstGeom prst="rect">
            <a:avLst/>
          </a:prstGeom>
          <a:noFill/>
          <a:ln>
            <a:noFill/>
          </a:ln>
        </p:spPr>
        <p:txBody>
          <a:bodyPr spcFirstLastPara="1" wrap="square" lIns="0" tIns="90144" rIns="0" bIns="0" anchor="t" anchorCtr="0">
            <a:spAutoFit/>
          </a:bodyPr>
          <a:lstStyle/>
          <a:p>
            <a:pPr defTabSz="914357"/>
            <a:r>
              <a:rPr lang="fr-FR" sz="2500" dirty="0">
                <a:solidFill>
                  <a:srgbClr val="FFFFFF"/>
                </a:solidFill>
                <a:latin typeface="DINPro" panose="020B0504020101020102" pitchFamily="34" charset="0"/>
                <a:cs typeface="DINPro" panose="020B0504020101020102" pitchFamily="34" charset="0"/>
              </a:rPr>
              <a:t>BRIDGESTONE POTENZA VOUS PERMET DE GARDER LE CONTRÔLE TOUT EN EXPLOITANT LES PERFORMANCES DE VOTRE VÉHICULE</a:t>
            </a:r>
            <a:endParaRPr dirty="0">
              <a:latin typeface="DINPro" panose="020B0504020101020102" pitchFamily="34" charset="0"/>
              <a:cs typeface="DINPro" panose="020B0504020101020102" pitchFamily="34" charset="0"/>
            </a:endParaRPr>
          </a:p>
        </p:txBody>
      </p:sp>
      <p:sp>
        <p:nvSpPr>
          <p:cNvPr id="361" name="Google Shape;361;p18"/>
          <p:cNvSpPr txBox="1"/>
          <p:nvPr/>
        </p:nvSpPr>
        <p:spPr>
          <a:xfrm>
            <a:off x="2468749" y="7457336"/>
            <a:ext cx="3040396" cy="475745"/>
          </a:xfrm>
          <a:prstGeom prst="rect">
            <a:avLst/>
          </a:prstGeom>
          <a:noFill/>
          <a:ln>
            <a:noFill/>
          </a:ln>
        </p:spPr>
        <p:txBody>
          <a:bodyPr spcFirstLastPara="1" wrap="square" lIns="0" tIns="90144" rIns="0" bIns="0" anchor="t" anchorCtr="0">
            <a:spAutoFit/>
          </a:bodyPr>
          <a:lstStyle/>
          <a:p>
            <a:pPr algn="r" defTabSz="914357"/>
            <a:r>
              <a:rPr lang="en-GB" sz="2500" dirty="0">
                <a:solidFill>
                  <a:srgbClr val="FFFFFF"/>
                </a:solidFill>
                <a:latin typeface="DINPro" panose="020B0504020101020102" pitchFamily="34" charset="0"/>
                <a:cs typeface="DINPro" panose="020B0504020101020102" pitchFamily="34" charset="0"/>
              </a:rPr>
              <a:t>LE PNEU</a:t>
            </a:r>
            <a:endParaRPr dirty="0">
              <a:latin typeface="DINPro" panose="020B0504020101020102" pitchFamily="34" charset="0"/>
              <a:cs typeface="DINPro" panose="020B0504020101020102" pitchFamily="34" charset="0"/>
            </a:endParaRPr>
          </a:p>
        </p:txBody>
      </p:sp>
      <p:sp>
        <p:nvSpPr>
          <p:cNvPr id="362" name="Google Shape;362;p18"/>
          <p:cNvSpPr txBox="1"/>
          <p:nvPr/>
        </p:nvSpPr>
        <p:spPr>
          <a:xfrm>
            <a:off x="7461433" y="7457337"/>
            <a:ext cx="10583666" cy="1629907"/>
          </a:xfrm>
          <a:prstGeom prst="rect">
            <a:avLst/>
          </a:prstGeom>
          <a:noFill/>
          <a:ln>
            <a:noFill/>
          </a:ln>
        </p:spPr>
        <p:txBody>
          <a:bodyPr spcFirstLastPara="1" wrap="square" lIns="0" tIns="90144" rIns="0" bIns="0" anchor="t" anchorCtr="0">
            <a:spAutoFit/>
          </a:bodyPr>
          <a:lstStyle/>
          <a:p>
            <a:pPr defTabSz="914357"/>
            <a:r>
              <a:rPr lang="en-GB" sz="2500" dirty="0">
                <a:solidFill>
                  <a:srgbClr val="FFFFFF"/>
                </a:solidFill>
                <a:latin typeface="DINPro" panose="020B0504020101020102" pitchFamily="34" charset="0"/>
                <a:cs typeface="DINPro" panose="020B0504020101020102" pitchFamily="34" charset="0"/>
              </a:rPr>
              <a:t>POTENZA SPORT</a:t>
            </a:r>
            <a:r>
              <a:rPr lang="fr-FR" sz="2500" dirty="0">
                <a:solidFill>
                  <a:srgbClr val="FFFFFF"/>
                </a:solidFill>
                <a:latin typeface="DINPro" panose="020B0504020101020102" pitchFamily="34" charset="0"/>
                <a:cs typeface="DINPro" panose="020B0504020101020102" pitchFamily="34" charset="0"/>
              </a:rPr>
              <a:t> VOUS PERMET DE CONTINUER À ROULER EN TOUTE CONFIANCE TOUT EN GARDANT LE CONTRÔLE DANS DES CONDITIONS SÈCHES ET HUMIDES, À VITESSE ÉLEVÉE, QUE CE SOIT EN LIGNE DROITE OU DANS UN VIRAGE</a:t>
            </a:r>
            <a:endParaRPr dirty="0">
              <a:latin typeface="DINPro" panose="020B0504020101020102" pitchFamily="34" charset="0"/>
              <a:cs typeface="DINPro" panose="020B0504020101020102" pitchFamily="34" charset="0"/>
            </a:endParaRPr>
          </a:p>
        </p:txBody>
      </p:sp>
      <p:sp>
        <p:nvSpPr>
          <p:cNvPr id="364" name="Google Shape;364;p18"/>
          <p:cNvSpPr txBox="1">
            <a:spLocks noGrp="1"/>
          </p:cNvSpPr>
          <p:nvPr>
            <p:ph type="sldNum" idx="12"/>
          </p:nvPr>
        </p:nvSpPr>
        <p:spPr>
          <a:xfrm>
            <a:off x="2064409" y="10409985"/>
            <a:ext cx="550134" cy="500886"/>
          </a:xfrm>
          <a:prstGeom prst="rect">
            <a:avLst/>
          </a:prstGeom>
          <a:noFill/>
          <a:ln>
            <a:noFill/>
          </a:ln>
        </p:spPr>
        <p:txBody>
          <a:bodyPr spcFirstLastPara="1" wrap="square" lIns="91418" tIns="45698" rIns="91418" bIns="45698" anchor="ctr" anchorCtr="0">
            <a:noAutofit/>
          </a:bodyPr>
          <a:lstStyle/>
          <a:p>
            <a:pPr defTabSz="914357"/>
            <a:fld id="{00000000-1234-1234-1234-123412341234}" type="slidenum">
              <a:rPr lang="en-GB" kern="0">
                <a:solidFill>
                  <a:srgbClr val="FFFFFF"/>
                </a:solidFill>
              </a:rPr>
              <a:pPr defTabSz="914357"/>
              <a:t>6</a:t>
            </a:fld>
            <a:endParaRPr kern="0">
              <a:solidFill>
                <a:srgbClr val="FFFFFF"/>
              </a:solidFill>
            </a:endParaRPr>
          </a:p>
        </p:txBody>
      </p:sp>
      <p:pic>
        <p:nvPicPr>
          <p:cNvPr id="367" name="Google Shape;367;p18"/>
          <p:cNvPicPr preferRelativeResize="0"/>
          <p:nvPr/>
        </p:nvPicPr>
        <p:blipFill rotWithShape="1">
          <a:blip r:embed="rId3">
            <a:alphaModFix/>
          </a:blip>
          <a:srcRect/>
          <a:stretch/>
        </p:blipFill>
        <p:spPr>
          <a:xfrm>
            <a:off x="6192743" y="4291320"/>
            <a:ext cx="682697" cy="580717"/>
          </a:xfrm>
          <a:prstGeom prst="rect">
            <a:avLst/>
          </a:prstGeom>
          <a:noFill/>
          <a:ln>
            <a:noFill/>
          </a:ln>
        </p:spPr>
      </p:pic>
      <p:pic>
        <p:nvPicPr>
          <p:cNvPr id="368" name="Google Shape;368;p18"/>
          <p:cNvPicPr preferRelativeResize="0"/>
          <p:nvPr/>
        </p:nvPicPr>
        <p:blipFill rotWithShape="1">
          <a:blip r:embed="rId4">
            <a:alphaModFix/>
          </a:blip>
          <a:srcRect l="-1165" r="84813"/>
          <a:stretch/>
        </p:blipFill>
        <p:spPr>
          <a:xfrm>
            <a:off x="6151660" y="5856598"/>
            <a:ext cx="764863" cy="580717"/>
          </a:xfrm>
          <a:prstGeom prst="parallelogram">
            <a:avLst>
              <a:gd name="adj" fmla="val 25000"/>
            </a:avLst>
          </a:prstGeom>
          <a:noFill/>
          <a:ln>
            <a:noFill/>
          </a:ln>
        </p:spPr>
      </p:pic>
      <p:pic>
        <p:nvPicPr>
          <p:cNvPr id="3" name="Picture 2" descr="A close up of a logo&#10;&#10;Description automatically generated">
            <a:extLst>
              <a:ext uri="{FF2B5EF4-FFF2-40B4-BE49-F238E27FC236}">
                <a16:creationId xmlns:a16="http://schemas.microsoft.com/office/drawing/2014/main" id="{C9304AF4-0CD2-FF41-B70F-7D7B6690D8CF}"/>
              </a:ext>
            </a:extLst>
          </p:cNvPr>
          <p:cNvPicPr>
            <a:picLocks noChangeAspect="1"/>
          </p:cNvPicPr>
          <p:nvPr/>
        </p:nvPicPr>
        <p:blipFill>
          <a:blip r:embed="rId5"/>
          <a:stretch>
            <a:fillRect/>
          </a:stretch>
        </p:blipFill>
        <p:spPr>
          <a:xfrm>
            <a:off x="6208008" y="7371384"/>
            <a:ext cx="708515" cy="708515"/>
          </a:xfrm>
          <a:prstGeom prst="rect">
            <a:avLst/>
          </a:prstGeom>
        </p:spPr>
      </p:pic>
      <p:pic>
        <p:nvPicPr>
          <p:cNvPr id="4" name="Graphic 3">
            <a:extLst>
              <a:ext uri="{FF2B5EF4-FFF2-40B4-BE49-F238E27FC236}">
                <a16:creationId xmlns:a16="http://schemas.microsoft.com/office/drawing/2014/main" id="{E12CD038-636E-9941-9815-097CF0A2F5A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48572" y="2816063"/>
            <a:ext cx="766406" cy="766406"/>
          </a:xfrm>
          <a:prstGeom prst="rect">
            <a:avLst/>
          </a:prstGeom>
        </p:spPr>
      </p:pic>
      <p:sp>
        <p:nvSpPr>
          <p:cNvPr id="5" name="Titre 4">
            <a:extLst>
              <a:ext uri="{FF2B5EF4-FFF2-40B4-BE49-F238E27FC236}">
                <a16:creationId xmlns:a16="http://schemas.microsoft.com/office/drawing/2014/main" id="{715CB98A-8C1C-4C7A-91A0-7941F09FFA11}"/>
              </a:ext>
            </a:extLst>
          </p:cNvPr>
          <p:cNvSpPr>
            <a:spLocks noGrp="1"/>
          </p:cNvSpPr>
          <p:nvPr>
            <p:ph type="title"/>
          </p:nvPr>
        </p:nvSpPr>
        <p:spPr/>
        <p:txBody>
          <a:bodyPr>
            <a:normAutofit/>
          </a:bodyPr>
          <a:lstStyle/>
          <a:p>
            <a:r>
              <a:rPr lang="en-GB" dirty="0"/>
              <a:t>INFOS PRODUIT– LA PROMESSE </a:t>
            </a:r>
            <a:endParaRPr lang="fr-FR" dirty="0"/>
          </a:p>
        </p:txBody>
      </p:sp>
    </p:spTree>
    <p:extLst>
      <p:ext uri="{BB962C8B-B14F-4D97-AF65-F5344CB8AC3E}">
        <p14:creationId xmlns:p14="http://schemas.microsoft.com/office/powerpoint/2010/main" val="481528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grpSp>
        <p:nvGrpSpPr>
          <p:cNvPr id="397" name="Google Shape;397;p20"/>
          <p:cNvGrpSpPr/>
          <p:nvPr/>
        </p:nvGrpSpPr>
        <p:grpSpPr>
          <a:xfrm>
            <a:off x="1206975" y="1819135"/>
            <a:ext cx="6095572" cy="7582004"/>
            <a:chOff x="1607959" y="1880229"/>
            <a:chExt cx="6096000" cy="7582536"/>
          </a:xfrm>
        </p:grpSpPr>
        <p:sp>
          <p:nvSpPr>
            <p:cNvPr id="398" name="Google Shape;398;p20"/>
            <p:cNvSpPr/>
            <p:nvPr/>
          </p:nvSpPr>
          <p:spPr>
            <a:xfrm>
              <a:off x="2340395" y="8692695"/>
              <a:ext cx="4889531" cy="77007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defTabSz="914357"/>
              <a:endParaRPr sz="1801" dirty="0">
                <a:latin typeface="DINPro" panose="020B0504020101020102" pitchFamily="34" charset="0"/>
                <a:cs typeface="DINPro" panose="020B0504020101020102" pitchFamily="34" charset="0"/>
              </a:endParaRPr>
            </a:p>
          </p:txBody>
        </p:sp>
        <p:pic>
          <p:nvPicPr>
            <p:cNvPr id="399" name="Google Shape;399;p20"/>
            <p:cNvPicPr preferRelativeResize="0"/>
            <p:nvPr/>
          </p:nvPicPr>
          <p:blipFill rotWithShape="1">
            <a:blip r:embed="rId4">
              <a:alphaModFix/>
            </a:blip>
            <a:srcRect/>
            <a:stretch/>
          </p:blipFill>
          <p:spPr>
            <a:xfrm>
              <a:off x="1607959" y="1880229"/>
              <a:ext cx="6096000" cy="7365347"/>
            </a:xfrm>
            <a:prstGeom prst="rect">
              <a:avLst/>
            </a:prstGeom>
            <a:noFill/>
            <a:ln>
              <a:noFill/>
            </a:ln>
          </p:spPr>
        </p:pic>
      </p:grpSp>
      <p:sp>
        <p:nvSpPr>
          <p:cNvPr id="400" name="Google Shape;400;p20"/>
          <p:cNvSpPr txBox="1"/>
          <p:nvPr/>
        </p:nvSpPr>
        <p:spPr>
          <a:xfrm>
            <a:off x="10632840" y="2302110"/>
            <a:ext cx="9015729" cy="1235579"/>
          </a:xfrm>
          <a:prstGeom prst="rect">
            <a:avLst/>
          </a:prstGeom>
          <a:noFill/>
          <a:ln>
            <a:noFill/>
          </a:ln>
        </p:spPr>
        <p:txBody>
          <a:bodyPr spcFirstLastPara="1" wrap="square" lIns="0" tIns="12049" rIns="0" bIns="0" anchor="t" anchorCtr="0">
            <a:spAutoFit/>
          </a:bodyPr>
          <a:lstStyle/>
          <a:p>
            <a:pPr defTabSz="914357">
              <a:lnSpc>
                <a:spcPct val="150000"/>
              </a:lnSpc>
            </a:pPr>
            <a:r>
              <a:rPr lang="fr-FR" sz="3300" dirty="0">
                <a:latin typeface="DINPro" panose="020B0504020101020102" pitchFamily="34" charset="0"/>
                <a:cs typeface="DINPro" panose="020B0504020101020102" pitchFamily="34" charset="0"/>
              </a:rPr>
              <a:t>Meilleure stabilité en ligne droite et en virage</a:t>
            </a:r>
            <a:endParaRPr lang="en-GB" sz="3300" dirty="0">
              <a:latin typeface="DINPro" panose="020B0504020101020102" pitchFamily="34" charset="0"/>
              <a:cs typeface="DINPro" panose="020B0504020101020102" pitchFamily="34" charset="0"/>
            </a:endParaRPr>
          </a:p>
          <a:p>
            <a:pPr defTabSz="914357">
              <a:lnSpc>
                <a:spcPct val="150000"/>
              </a:lnSpc>
            </a:pPr>
            <a:r>
              <a:rPr lang="fr-FR" sz="2000" dirty="0">
                <a:latin typeface="DINPro" panose="020B0504020101020102" pitchFamily="34" charset="0"/>
              </a:rPr>
              <a:t>Maintient la stabilité du véhicule en ligne droite et dans les virages.</a:t>
            </a:r>
            <a:endParaRPr lang="en-US" sz="2000" dirty="0">
              <a:latin typeface="DINPro" panose="020B0504020101020102" pitchFamily="34" charset="0"/>
            </a:endParaRPr>
          </a:p>
        </p:txBody>
      </p:sp>
      <p:sp>
        <p:nvSpPr>
          <p:cNvPr id="401" name="Google Shape;401;p20"/>
          <p:cNvSpPr txBox="1"/>
          <p:nvPr/>
        </p:nvSpPr>
        <p:spPr>
          <a:xfrm>
            <a:off x="10632841" y="4945733"/>
            <a:ext cx="7317488" cy="1235579"/>
          </a:xfrm>
          <a:prstGeom prst="rect">
            <a:avLst/>
          </a:prstGeom>
          <a:noFill/>
          <a:ln>
            <a:noFill/>
          </a:ln>
        </p:spPr>
        <p:txBody>
          <a:bodyPr spcFirstLastPara="1" wrap="square" lIns="0" tIns="12049" rIns="0" bIns="0" anchor="t" anchorCtr="0">
            <a:spAutoFit/>
          </a:bodyPr>
          <a:lstStyle/>
          <a:p>
            <a:pPr marL="12699" defTabSz="914357">
              <a:lnSpc>
                <a:spcPct val="150000"/>
              </a:lnSpc>
            </a:pPr>
            <a:r>
              <a:rPr lang="fr-FR" sz="3300" dirty="0">
                <a:latin typeface="DINPro" panose="020B0504020101020102" pitchFamily="34" charset="0"/>
                <a:cs typeface="DINPro" panose="020B0504020101020102" pitchFamily="34" charset="0"/>
              </a:rPr>
              <a:t>Meilleur freinage sur sol sec</a:t>
            </a:r>
            <a:br>
              <a:rPr lang="en-GB" sz="3300" dirty="0">
                <a:latin typeface="DINPro" panose="020B0504020101020102" pitchFamily="34" charset="0"/>
                <a:cs typeface="DINPro" panose="020B0504020101020102" pitchFamily="34" charset="0"/>
              </a:rPr>
            </a:br>
            <a:r>
              <a:rPr lang="en-GB" sz="2000" dirty="0">
                <a:latin typeface="DINPro" panose="020B0504020101020102" pitchFamily="34" charset="0"/>
                <a:cs typeface="DINPro" panose="020B0504020101020102" pitchFamily="34" charset="0"/>
              </a:rPr>
              <a:t> </a:t>
            </a:r>
            <a:r>
              <a:rPr lang="fr-FR" sz="2000" dirty="0">
                <a:latin typeface="DINPro" panose="020B0504020101020102" pitchFamily="34" charset="0"/>
                <a:cs typeface="DINPro" panose="020B0504020101020102" pitchFamily="34" charset="0"/>
              </a:rPr>
              <a:t>Distance de freinage la plus courte </a:t>
            </a:r>
            <a:r>
              <a:rPr lang="fr-FR" sz="2000">
                <a:latin typeface="DINPro" panose="020B0504020101020102" pitchFamily="34" charset="0"/>
                <a:cs typeface="DINPro" panose="020B0504020101020102" pitchFamily="34" charset="0"/>
              </a:rPr>
              <a:t>sur sol sec</a:t>
            </a:r>
            <a:endParaRPr sz="2000" dirty="0">
              <a:latin typeface="DINPro" panose="020B0504020101020102" pitchFamily="34" charset="0"/>
              <a:cs typeface="DINPro" panose="020B0504020101020102" pitchFamily="34" charset="0"/>
            </a:endParaRPr>
          </a:p>
        </p:txBody>
      </p:sp>
      <p:sp>
        <p:nvSpPr>
          <p:cNvPr id="402" name="Google Shape;402;p20"/>
          <p:cNvSpPr txBox="1"/>
          <p:nvPr/>
        </p:nvSpPr>
        <p:spPr>
          <a:xfrm>
            <a:off x="10632839" y="7489337"/>
            <a:ext cx="9512300" cy="2123001"/>
          </a:xfrm>
          <a:prstGeom prst="rect">
            <a:avLst/>
          </a:prstGeom>
          <a:noFill/>
          <a:ln>
            <a:noFill/>
          </a:ln>
        </p:spPr>
        <p:txBody>
          <a:bodyPr spcFirstLastPara="1" wrap="square" lIns="0" tIns="12049" rIns="0" bIns="0" anchor="t" anchorCtr="0">
            <a:spAutoFit/>
          </a:bodyPr>
          <a:lstStyle/>
          <a:p>
            <a:pPr marL="12699" defTabSz="914357">
              <a:lnSpc>
                <a:spcPct val="150000"/>
              </a:lnSpc>
            </a:pPr>
            <a:r>
              <a:rPr lang="fr-FR" sz="3300" dirty="0">
                <a:latin typeface="DINPro" panose="020B0504020101020102" pitchFamily="34" charset="0"/>
                <a:cs typeface="DINPro" panose="020B0504020101020102" pitchFamily="34" charset="0"/>
              </a:rPr>
              <a:t>Performances exceptionnelles sur sol mouillé</a:t>
            </a:r>
          </a:p>
          <a:p>
            <a:pPr defTabSz="914357"/>
            <a:r>
              <a:rPr lang="fr-FR" sz="2000" dirty="0">
                <a:latin typeface="DINPro" panose="020B0504020101020102" pitchFamily="34" charset="0"/>
              </a:rPr>
              <a:t>Note de l’étiquetage européen A pour l’adhérence sur chaussée humide.</a:t>
            </a:r>
            <a:endParaRPr sz="2000" dirty="0">
              <a:latin typeface="DINPro" panose="020B0504020101020102" pitchFamily="34" charset="0"/>
            </a:endParaRPr>
          </a:p>
          <a:p>
            <a:pPr marL="12699" defTabSz="914357">
              <a:lnSpc>
                <a:spcPct val="150000"/>
              </a:lnSpc>
              <a:spcBef>
                <a:spcPts val="96"/>
              </a:spcBef>
            </a:pPr>
            <a:endParaRPr sz="2200" dirty="0">
              <a:latin typeface="DINPro" panose="020B0504020101020102" pitchFamily="34" charset="0"/>
              <a:cs typeface="DINPro" panose="020B0504020101020102" pitchFamily="34" charset="0"/>
            </a:endParaRPr>
          </a:p>
          <a:p>
            <a:pPr marL="12699" defTabSz="914357">
              <a:lnSpc>
                <a:spcPct val="150000"/>
              </a:lnSpc>
              <a:spcBef>
                <a:spcPts val="96"/>
              </a:spcBef>
            </a:pPr>
            <a:endParaRPr sz="2200" dirty="0">
              <a:latin typeface="DINPro" panose="020B0504020101020102" pitchFamily="34" charset="0"/>
              <a:cs typeface="DINPro" panose="020B0504020101020102" pitchFamily="34" charset="0"/>
            </a:endParaRPr>
          </a:p>
        </p:txBody>
      </p:sp>
      <p:sp>
        <p:nvSpPr>
          <p:cNvPr id="403" name="Google Shape;403;p20"/>
          <p:cNvSpPr txBox="1">
            <a:spLocks noGrp="1"/>
          </p:cNvSpPr>
          <p:nvPr>
            <p:ph type="title"/>
          </p:nvPr>
        </p:nvSpPr>
        <p:spPr>
          <a:xfrm>
            <a:off x="2765936" y="10409985"/>
            <a:ext cx="14993772" cy="500886"/>
          </a:xfrm>
          <a:prstGeom prst="rect">
            <a:avLst/>
          </a:prstGeom>
          <a:noFill/>
          <a:ln>
            <a:noFill/>
          </a:ln>
        </p:spPr>
        <p:txBody>
          <a:bodyPr spcFirstLastPara="1" wrap="square" lIns="91418" tIns="45698" rIns="91418" bIns="45698" anchor="ctr" anchorCtr="0">
            <a:normAutofit/>
          </a:bodyPr>
          <a:lstStyle/>
          <a:p>
            <a:r>
              <a:rPr lang="en-GB" dirty="0"/>
              <a:t>INFOS PRODUIT– BENEFICES </a:t>
            </a:r>
            <a:endParaRPr dirty="0"/>
          </a:p>
        </p:txBody>
      </p:sp>
      <p:sp>
        <p:nvSpPr>
          <p:cNvPr id="404" name="Google Shape;404;p20"/>
          <p:cNvSpPr txBox="1">
            <a:spLocks noGrp="1"/>
          </p:cNvSpPr>
          <p:nvPr>
            <p:ph type="sldNum" idx="12"/>
          </p:nvPr>
        </p:nvSpPr>
        <p:spPr>
          <a:xfrm>
            <a:off x="2064407" y="10409985"/>
            <a:ext cx="550134" cy="500886"/>
          </a:xfrm>
          <a:prstGeom prst="rect">
            <a:avLst/>
          </a:prstGeom>
          <a:noFill/>
          <a:ln>
            <a:noFill/>
          </a:ln>
        </p:spPr>
        <p:txBody>
          <a:bodyPr spcFirstLastPara="1" wrap="square" lIns="91418" tIns="45698" rIns="91418" bIns="45698" anchor="ctr" anchorCtr="0">
            <a:noAutofit/>
          </a:bodyPr>
          <a:lstStyle/>
          <a:p>
            <a:pPr defTabSz="914357"/>
            <a:fld id="{00000000-1234-1234-1234-123412341234}" type="slidenum">
              <a:rPr lang="en-GB" kern="0">
                <a:solidFill>
                  <a:srgbClr val="000000"/>
                </a:solidFill>
              </a:rPr>
              <a:pPr defTabSz="914357"/>
              <a:t>7</a:t>
            </a:fld>
            <a:endParaRPr kern="0" dirty="0">
              <a:solidFill>
                <a:srgbClr val="000000"/>
              </a:solidFill>
            </a:endParaRPr>
          </a:p>
        </p:txBody>
      </p:sp>
      <p:pic>
        <p:nvPicPr>
          <p:cNvPr id="405" name="Google Shape;405;p20"/>
          <p:cNvPicPr preferRelativeResize="0"/>
          <p:nvPr/>
        </p:nvPicPr>
        <p:blipFill rotWithShape="1">
          <a:blip r:embed="rId5">
            <a:alphaModFix/>
          </a:blip>
          <a:srcRect/>
          <a:stretch/>
        </p:blipFill>
        <p:spPr>
          <a:xfrm>
            <a:off x="8731841" y="7648221"/>
            <a:ext cx="1128033" cy="1128033"/>
          </a:xfrm>
          <a:prstGeom prst="rect">
            <a:avLst/>
          </a:prstGeom>
          <a:noFill/>
          <a:ln>
            <a:noFill/>
          </a:ln>
        </p:spPr>
      </p:pic>
      <p:pic>
        <p:nvPicPr>
          <p:cNvPr id="14" name="Google Shape;336;p16">
            <a:extLst>
              <a:ext uri="{FF2B5EF4-FFF2-40B4-BE49-F238E27FC236}">
                <a16:creationId xmlns:a16="http://schemas.microsoft.com/office/drawing/2014/main" id="{30C941FC-9CED-694D-99AA-A9638370A9D6}"/>
              </a:ext>
            </a:extLst>
          </p:cNvPr>
          <p:cNvPicPr preferRelativeResize="0"/>
          <p:nvPr/>
        </p:nvPicPr>
        <p:blipFill rotWithShape="1">
          <a:blip r:embed="rId6">
            <a:alphaModFix/>
          </a:blip>
          <a:srcRect/>
          <a:stretch/>
        </p:blipFill>
        <p:spPr>
          <a:xfrm>
            <a:off x="8598516" y="2356358"/>
            <a:ext cx="1257517" cy="1257517"/>
          </a:xfrm>
          <a:prstGeom prst="rect">
            <a:avLst/>
          </a:prstGeom>
          <a:noFill/>
          <a:ln>
            <a:noFill/>
          </a:ln>
        </p:spPr>
      </p:pic>
      <p:pic>
        <p:nvPicPr>
          <p:cNvPr id="13" name="Afbeelding 12" descr="Afbeelding met fiets, transport, zitten, wiel&#10;&#10;Automatisch gegenereerde beschrijving">
            <a:extLst>
              <a:ext uri="{FF2B5EF4-FFF2-40B4-BE49-F238E27FC236}">
                <a16:creationId xmlns:a16="http://schemas.microsoft.com/office/drawing/2014/main" id="{0560A99B-2440-554A-86F1-A57B55BDB535}"/>
              </a:ext>
            </a:extLst>
          </p:cNvPr>
          <p:cNvPicPr>
            <a:picLocks noChangeAspect="1"/>
          </p:cNvPicPr>
          <p:nvPr/>
        </p:nvPicPr>
        <p:blipFill>
          <a:blip r:embed="rId7"/>
          <a:stretch>
            <a:fillRect/>
          </a:stretch>
        </p:blipFill>
        <p:spPr>
          <a:xfrm>
            <a:off x="455533" y="1846853"/>
            <a:ext cx="7503344" cy="7503344"/>
          </a:xfrm>
          <a:prstGeom prst="rect">
            <a:avLst/>
          </a:prstGeom>
        </p:spPr>
      </p:pic>
      <p:sp>
        <p:nvSpPr>
          <p:cNvPr id="15" name="Google Shape;402;p20">
            <a:extLst>
              <a:ext uri="{FF2B5EF4-FFF2-40B4-BE49-F238E27FC236}">
                <a16:creationId xmlns:a16="http://schemas.microsoft.com/office/drawing/2014/main" id="{795CF9D5-F79C-5B4A-AEFA-BFB1745236B8}"/>
              </a:ext>
            </a:extLst>
          </p:cNvPr>
          <p:cNvSpPr txBox="1"/>
          <p:nvPr/>
        </p:nvSpPr>
        <p:spPr>
          <a:xfrm>
            <a:off x="7757837" y="10190858"/>
            <a:ext cx="12159358" cy="934727"/>
          </a:xfrm>
          <a:prstGeom prst="rect">
            <a:avLst/>
          </a:prstGeom>
          <a:noFill/>
          <a:ln>
            <a:noFill/>
          </a:ln>
        </p:spPr>
        <p:txBody>
          <a:bodyPr spcFirstLastPara="1" wrap="square" lIns="0" tIns="12049" rIns="0" bIns="0" anchor="b" anchorCtr="0">
            <a:spAutoFit/>
          </a:bodyPr>
          <a:lstStyle/>
          <a:p>
            <a:pPr marL="12699" defTabSz="914357">
              <a:lnSpc>
                <a:spcPct val="150000"/>
              </a:lnSpc>
            </a:pPr>
            <a:r>
              <a:rPr lang="en-GB" sz="999" i="1" dirty="0">
                <a:solidFill>
                  <a:srgbClr val="535454"/>
                </a:solidFill>
              </a:rPr>
              <a:t>*</a:t>
            </a:r>
            <a:r>
              <a:rPr lang="fr-FR" sz="999" i="1" dirty="0">
                <a:solidFill>
                  <a:srgbClr val="535454"/>
                </a:solidFill>
              </a:rPr>
              <a:t>Tests effectués par TÜV SÜD à la demande de Bridgestone en juillet et septembre 2020 dans les installations Bridgestone EUPG (Italie) pour des essais sur sol sec et mouillé avec l'Audi S4 3.0 TFSI, avec des pneus de dimension 245/40 R18. Potenza Sport comparé aux performances des principaux concurrents du même segment : Continental </a:t>
            </a:r>
            <a:r>
              <a:rPr lang="fr-FR" sz="999" i="1" dirty="0" err="1">
                <a:solidFill>
                  <a:srgbClr val="535454"/>
                </a:solidFill>
              </a:rPr>
              <a:t>PremiumContact</a:t>
            </a:r>
            <a:r>
              <a:rPr lang="fr-FR" sz="999" i="1" dirty="0">
                <a:solidFill>
                  <a:srgbClr val="535454"/>
                </a:solidFill>
              </a:rPr>
              <a:t> 6, Michelin Pilot Sport 4, Goodyear Eagle F1 </a:t>
            </a:r>
            <a:r>
              <a:rPr lang="fr-FR" sz="999" i="1" dirty="0" err="1">
                <a:solidFill>
                  <a:srgbClr val="535454"/>
                </a:solidFill>
              </a:rPr>
              <a:t>Asymmetric</a:t>
            </a:r>
            <a:r>
              <a:rPr lang="fr-FR" sz="999" i="1" dirty="0">
                <a:solidFill>
                  <a:srgbClr val="535454"/>
                </a:solidFill>
              </a:rPr>
              <a:t> 5, Pirelli P </a:t>
            </a:r>
            <a:r>
              <a:rPr lang="fr-FR" sz="999" i="1" dirty="0" err="1">
                <a:solidFill>
                  <a:srgbClr val="535454"/>
                </a:solidFill>
              </a:rPr>
              <a:t>Zero</a:t>
            </a:r>
            <a:r>
              <a:rPr lang="fr-FR" sz="999" i="1" dirty="0">
                <a:solidFill>
                  <a:srgbClr val="535454"/>
                </a:solidFill>
              </a:rPr>
              <a:t> PZ4. Rapport joint N° [713190691-PS].</a:t>
            </a:r>
            <a:endParaRPr lang="en-GB" sz="999" i="1" dirty="0">
              <a:solidFill>
                <a:srgbClr val="535454"/>
              </a:solidFill>
            </a:endParaRPr>
          </a:p>
          <a:p>
            <a:pPr marL="12699" defTabSz="914357">
              <a:lnSpc>
                <a:spcPct val="150000"/>
              </a:lnSpc>
            </a:pPr>
            <a:endParaRPr sz="999" dirty="0">
              <a:solidFill>
                <a:srgbClr val="535454"/>
              </a:solidFill>
              <a:latin typeface="DINPro" panose="020B0504020101020102" pitchFamily="34" charset="0"/>
              <a:cs typeface="DINPro" panose="020B0504020101020102" pitchFamily="34" charset="0"/>
            </a:endParaRPr>
          </a:p>
        </p:txBody>
      </p:sp>
      <p:pic>
        <p:nvPicPr>
          <p:cNvPr id="16" name="Picture 15" descr="A dark room&#10;&#10;Description automatically generated">
            <a:extLst>
              <a:ext uri="{FF2B5EF4-FFF2-40B4-BE49-F238E27FC236}">
                <a16:creationId xmlns:a16="http://schemas.microsoft.com/office/drawing/2014/main" id="{37948AD9-0ADC-2445-80BE-39A4E2747ECE}"/>
              </a:ext>
            </a:extLst>
          </p:cNvPr>
          <p:cNvPicPr>
            <a:picLocks noChangeAspect="1"/>
          </p:cNvPicPr>
          <p:nvPr/>
        </p:nvPicPr>
        <p:blipFill>
          <a:blip r:embed="rId8"/>
          <a:stretch>
            <a:fillRect/>
          </a:stretch>
        </p:blipFill>
        <p:spPr>
          <a:xfrm>
            <a:off x="8598516" y="5025918"/>
            <a:ext cx="1257517" cy="1257517"/>
          </a:xfrm>
          <a:prstGeom prst="rect">
            <a:avLst/>
          </a:prstGeom>
        </p:spPr>
      </p:pic>
    </p:spTree>
    <p:extLst>
      <p:ext uri="{BB962C8B-B14F-4D97-AF65-F5344CB8AC3E}">
        <p14:creationId xmlns:p14="http://schemas.microsoft.com/office/powerpoint/2010/main" val="11324611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cxnSp>
        <p:nvCxnSpPr>
          <p:cNvPr id="468" name="Google Shape;468;p23"/>
          <p:cNvCxnSpPr>
            <a:stCxn id="469" idx="2"/>
          </p:cNvCxnSpPr>
          <p:nvPr/>
        </p:nvCxnSpPr>
        <p:spPr>
          <a:xfrm>
            <a:off x="3616726" y="1661325"/>
            <a:ext cx="17711057" cy="0"/>
          </a:xfrm>
          <a:prstGeom prst="straightConnector1">
            <a:avLst/>
          </a:prstGeom>
          <a:noFill/>
          <a:ln w="25400" cap="flat" cmpd="sng">
            <a:solidFill>
              <a:schemeClr val="dk1"/>
            </a:solidFill>
            <a:prstDash val="solid"/>
            <a:round/>
            <a:headEnd type="none" w="sm" len="sm"/>
            <a:tailEnd type="none" w="sm" len="sm"/>
          </a:ln>
        </p:spPr>
      </p:cxnSp>
      <p:cxnSp>
        <p:nvCxnSpPr>
          <p:cNvPr id="470" name="Google Shape;470;p23"/>
          <p:cNvCxnSpPr/>
          <p:nvPr/>
        </p:nvCxnSpPr>
        <p:spPr>
          <a:xfrm>
            <a:off x="4632653" y="2146200"/>
            <a:ext cx="0" cy="7631465"/>
          </a:xfrm>
          <a:prstGeom prst="straightConnector1">
            <a:avLst/>
          </a:prstGeom>
          <a:noFill/>
          <a:ln w="9525" cap="flat" cmpd="sng">
            <a:solidFill>
              <a:srgbClr val="BFBFBF"/>
            </a:solidFill>
            <a:prstDash val="solid"/>
            <a:round/>
            <a:headEnd type="none" w="sm" len="sm"/>
            <a:tailEnd type="none" w="sm" len="sm"/>
          </a:ln>
        </p:spPr>
      </p:cxnSp>
      <p:cxnSp>
        <p:nvCxnSpPr>
          <p:cNvPr id="471" name="Google Shape;471;p23"/>
          <p:cNvCxnSpPr/>
          <p:nvPr/>
        </p:nvCxnSpPr>
        <p:spPr>
          <a:xfrm flipH="1">
            <a:off x="6393596" y="2146200"/>
            <a:ext cx="16933" cy="7631465"/>
          </a:xfrm>
          <a:prstGeom prst="straightConnector1">
            <a:avLst/>
          </a:prstGeom>
          <a:noFill/>
          <a:ln w="9525" cap="flat" cmpd="sng">
            <a:solidFill>
              <a:srgbClr val="BFBFBF"/>
            </a:solidFill>
            <a:prstDash val="solid"/>
            <a:round/>
            <a:headEnd type="none" w="sm" len="sm"/>
            <a:tailEnd type="none" w="sm" len="sm"/>
          </a:ln>
        </p:spPr>
      </p:cxnSp>
      <p:cxnSp>
        <p:nvCxnSpPr>
          <p:cNvPr id="472" name="Google Shape;472;p23"/>
          <p:cNvCxnSpPr/>
          <p:nvPr/>
        </p:nvCxnSpPr>
        <p:spPr>
          <a:xfrm flipH="1">
            <a:off x="8157583" y="2146200"/>
            <a:ext cx="47754" cy="7631465"/>
          </a:xfrm>
          <a:prstGeom prst="straightConnector1">
            <a:avLst/>
          </a:prstGeom>
          <a:noFill/>
          <a:ln w="9525" cap="flat" cmpd="sng">
            <a:solidFill>
              <a:srgbClr val="BFBFBF"/>
            </a:solidFill>
            <a:prstDash val="solid"/>
            <a:round/>
            <a:headEnd type="none" w="sm" len="sm"/>
            <a:tailEnd type="none" w="sm" len="sm"/>
          </a:ln>
        </p:spPr>
      </p:cxnSp>
      <p:cxnSp>
        <p:nvCxnSpPr>
          <p:cNvPr id="473" name="Google Shape;473;p23"/>
          <p:cNvCxnSpPr/>
          <p:nvPr/>
        </p:nvCxnSpPr>
        <p:spPr>
          <a:xfrm>
            <a:off x="10017077" y="2146200"/>
            <a:ext cx="0" cy="7631465"/>
          </a:xfrm>
          <a:prstGeom prst="straightConnector1">
            <a:avLst/>
          </a:prstGeom>
          <a:noFill/>
          <a:ln w="9525" cap="flat" cmpd="sng">
            <a:solidFill>
              <a:srgbClr val="BFBFBF"/>
            </a:solidFill>
            <a:prstDash val="solid"/>
            <a:round/>
            <a:headEnd type="none" w="sm" len="sm"/>
            <a:tailEnd type="none" w="sm" len="sm"/>
          </a:ln>
        </p:spPr>
      </p:cxnSp>
      <p:cxnSp>
        <p:nvCxnSpPr>
          <p:cNvPr id="474" name="Google Shape;474;p23"/>
          <p:cNvCxnSpPr/>
          <p:nvPr/>
        </p:nvCxnSpPr>
        <p:spPr>
          <a:xfrm>
            <a:off x="11811884" y="2146200"/>
            <a:ext cx="0" cy="7631465"/>
          </a:xfrm>
          <a:prstGeom prst="straightConnector1">
            <a:avLst/>
          </a:prstGeom>
          <a:noFill/>
          <a:ln w="9525" cap="flat" cmpd="sng">
            <a:solidFill>
              <a:srgbClr val="BFBFBF"/>
            </a:solidFill>
            <a:prstDash val="solid"/>
            <a:round/>
            <a:headEnd type="none" w="sm" len="sm"/>
            <a:tailEnd type="none" w="sm" len="sm"/>
          </a:ln>
        </p:spPr>
      </p:cxnSp>
      <p:cxnSp>
        <p:nvCxnSpPr>
          <p:cNvPr id="475" name="Google Shape;475;p23"/>
          <p:cNvCxnSpPr/>
          <p:nvPr/>
        </p:nvCxnSpPr>
        <p:spPr>
          <a:xfrm>
            <a:off x="13606690" y="2146200"/>
            <a:ext cx="0" cy="7631465"/>
          </a:xfrm>
          <a:prstGeom prst="straightConnector1">
            <a:avLst/>
          </a:prstGeom>
          <a:noFill/>
          <a:ln w="9525" cap="flat" cmpd="sng">
            <a:solidFill>
              <a:srgbClr val="BFBFBF"/>
            </a:solidFill>
            <a:prstDash val="solid"/>
            <a:round/>
            <a:headEnd type="none" w="sm" len="sm"/>
            <a:tailEnd type="none" w="sm" len="sm"/>
          </a:ln>
        </p:spPr>
      </p:cxnSp>
      <p:cxnSp>
        <p:nvCxnSpPr>
          <p:cNvPr id="476" name="Google Shape;476;p23"/>
          <p:cNvCxnSpPr/>
          <p:nvPr/>
        </p:nvCxnSpPr>
        <p:spPr>
          <a:xfrm>
            <a:off x="15418430" y="2146200"/>
            <a:ext cx="0" cy="7631465"/>
          </a:xfrm>
          <a:prstGeom prst="straightConnector1">
            <a:avLst/>
          </a:prstGeom>
          <a:noFill/>
          <a:ln w="9525" cap="flat" cmpd="sng">
            <a:solidFill>
              <a:srgbClr val="BFBFBF"/>
            </a:solidFill>
            <a:prstDash val="solid"/>
            <a:round/>
            <a:headEnd type="none" w="sm" len="sm"/>
            <a:tailEnd type="none" w="sm" len="sm"/>
          </a:ln>
        </p:spPr>
      </p:cxnSp>
      <p:cxnSp>
        <p:nvCxnSpPr>
          <p:cNvPr id="477" name="Google Shape;477;p23"/>
          <p:cNvCxnSpPr/>
          <p:nvPr/>
        </p:nvCxnSpPr>
        <p:spPr>
          <a:xfrm>
            <a:off x="17213237" y="2146200"/>
            <a:ext cx="0" cy="7631465"/>
          </a:xfrm>
          <a:prstGeom prst="straightConnector1">
            <a:avLst/>
          </a:prstGeom>
          <a:noFill/>
          <a:ln w="9525" cap="flat" cmpd="sng">
            <a:solidFill>
              <a:srgbClr val="BFBFBF"/>
            </a:solidFill>
            <a:prstDash val="solid"/>
            <a:round/>
            <a:headEnd type="none" w="sm" len="sm"/>
            <a:tailEnd type="none" w="sm" len="sm"/>
          </a:ln>
        </p:spPr>
      </p:cxnSp>
      <p:sp>
        <p:nvSpPr>
          <p:cNvPr id="469" name="Google Shape;469;p23"/>
          <p:cNvSpPr/>
          <p:nvPr/>
        </p:nvSpPr>
        <p:spPr>
          <a:xfrm>
            <a:off x="3616725" y="1547035"/>
            <a:ext cx="228584" cy="228584"/>
          </a:xfrm>
          <a:prstGeom prst="ellipse">
            <a:avLst/>
          </a:prstGeom>
          <a:solidFill>
            <a:srgbClr val="F21D2A"/>
          </a:solidFill>
          <a:ln>
            <a:noFill/>
          </a:ln>
        </p:spPr>
        <p:txBody>
          <a:bodyPr spcFirstLastPara="1" wrap="square" lIns="91418" tIns="45698" rIns="91418" bIns="45698" anchor="ctr" anchorCtr="0">
            <a:no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endParaRPr kumimoji="0" sz="1801"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478" name="Google Shape;478;p23"/>
          <p:cNvSpPr/>
          <p:nvPr/>
        </p:nvSpPr>
        <p:spPr>
          <a:xfrm>
            <a:off x="5394601" y="1547035"/>
            <a:ext cx="228584" cy="228584"/>
          </a:xfrm>
          <a:prstGeom prst="ellipse">
            <a:avLst/>
          </a:prstGeom>
          <a:solidFill>
            <a:srgbClr val="F21D2A"/>
          </a:solidFill>
          <a:ln>
            <a:noFill/>
          </a:ln>
        </p:spPr>
        <p:txBody>
          <a:bodyPr spcFirstLastPara="1" wrap="square" lIns="91418" tIns="45698" rIns="91418" bIns="45698" anchor="ctr" anchorCtr="0">
            <a:no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endParaRPr kumimoji="0" sz="1801"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479" name="Google Shape;479;p23"/>
          <p:cNvSpPr/>
          <p:nvPr/>
        </p:nvSpPr>
        <p:spPr>
          <a:xfrm>
            <a:off x="7172476" y="1547035"/>
            <a:ext cx="228584" cy="228584"/>
          </a:xfrm>
          <a:prstGeom prst="ellipse">
            <a:avLst/>
          </a:prstGeom>
          <a:solidFill>
            <a:srgbClr val="F21D2A"/>
          </a:solidFill>
          <a:ln>
            <a:noFill/>
          </a:ln>
        </p:spPr>
        <p:txBody>
          <a:bodyPr spcFirstLastPara="1" wrap="square" lIns="91418" tIns="45698" rIns="91418" bIns="45698" anchor="ctr" anchorCtr="0">
            <a:no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endParaRPr kumimoji="0" sz="1801"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480" name="Google Shape;480;p23"/>
          <p:cNvSpPr/>
          <p:nvPr/>
        </p:nvSpPr>
        <p:spPr>
          <a:xfrm>
            <a:off x="8984215" y="1547035"/>
            <a:ext cx="228584" cy="228584"/>
          </a:xfrm>
          <a:prstGeom prst="ellipse">
            <a:avLst/>
          </a:prstGeom>
          <a:solidFill>
            <a:srgbClr val="F21D2A"/>
          </a:solidFill>
          <a:ln>
            <a:noFill/>
          </a:ln>
        </p:spPr>
        <p:txBody>
          <a:bodyPr spcFirstLastPara="1" wrap="square" lIns="91418" tIns="45698" rIns="91418" bIns="45698" anchor="ctr" anchorCtr="0">
            <a:no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endParaRPr kumimoji="0" sz="1801"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481" name="Google Shape;481;p23"/>
          <p:cNvSpPr/>
          <p:nvPr/>
        </p:nvSpPr>
        <p:spPr>
          <a:xfrm>
            <a:off x="10762090" y="1547035"/>
            <a:ext cx="228584" cy="228584"/>
          </a:xfrm>
          <a:prstGeom prst="ellipse">
            <a:avLst/>
          </a:prstGeom>
          <a:solidFill>
            <a:srgbClr val="F21D2A"/>
          </a:solidFill>
          <a:ln>
            <a:noFill/>
          </a:ln>
        </p:spPr>
        <p:txBody>
          <a:bodyPr spcFirstLastPara="1" wrap="square" lIns="91418" tIns="45698" rIns="91418" bIns="45698" anchor="ctr" anchorCtr="0">
            <a:no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endParaRPr kumimoji="0" sz="1801"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482" name="Google Shape;482;p23"/>
          <p:cNvSpPr/>
          <p:nvPr/>
        </p:nvSpPr>
        <p:spPr>
          <a:xfrm>
            <a:off x="12539966" y="1547035"/>
            <a:ext cx="228584" cy="228584"/>
          </a:xfrm>
          <a:prstGeom prst="ellipse">
            <a:avLst/>
          </a:prstGeom>
          <a:solidFill>
            <a:srgbClr val="F21D2A"/>
          </a:solidFill>
          <a:ln>
            <a:noFill/>
          </a:ln>
        </p:spPr>
        <p:txBody>
          <a:bodyPr spcFirstLastPara="1" wrap="square" lIns="91418" tIns="45698" rIns="91418" bIns="45698" anchor="ctr" anchorCtr="0">
            <a:no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endParaRPr kumimoji="0" sz="1801"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483" name="Google Shape;483;p23"/>
          <p:cNvSpPr/>
          <p:nvPr/>
        </p:nvSpPr>
        <p:spPr>
          <a:xfrm>
            <a:off x="14351705" y="1547035"/>
            <a:ext cx="228584" cy="228584"/>
          </a:xfrm>
          <a:prstGeom prst="ellipse">
            <a:avLst/>
          </a:prstGeom>
          <a:solidFill>
            <a:srgbClr val="F21D2A"/>
          </a:solidFill>
          <a:ln>
            <a:noFill/>
          </a:ln>
        </p:spPr>
        <p:txBody>
          <a:bodyPr spcFirstLastPara="1" wrap="square" lIns="91418" tIns="45698" rIns="91418" bIns="45698" anchor="ctr" anchorCtr="0">
            <a:no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endParaRPr kumimoji="0" sz="1801"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484" name="Google Shape;484;p23"/>
          <p:cNvSpPr/>
          <p:nvPr/>
        </p:nvSpPr>
        <p:spPr>
          <a:xfrm>
            <a:off x="16129580" y="1547035"/>
            <a:ext cx="228584" cy="228584"/>
          </a:xfrm>
          <a:prstGeom prst="ellipse">
            <a:avLst/>
          </a:prstGeom>
          <a:solidFill>
            <a:srgbClr val="F21D2A"/>
          </a:solidFill>
          <a:ln>
            <a:noFill/>
          </a:ln>
        </p:spPr>
        <p:txBody>
          <a:bodyPr spcFirstLastPara="1" wrap="square" lIns="91418" tIns="45698" rIns="91418" bIns="45698" anchor="ctr" anchorCtr="0">
            <a:no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endParaRPr kumimoji="0" sz="1801"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485" name="Google Shape;485;p23"/>
          <p:cNvSpPr/>
          <p:nvPr/>
        </p:nvSpPr>
        <p:spPr>
          <a:xfrm>
            <a:off x="17907456" y="1547035"/>
            <a:ext cx="228584" cy="228584"/>
          </a:xfrm>
          <a:prstGeom prst="ellipse">
            <a:avLst/>
          </a:prstGeom>
          <a:solidFill>
            <a:srgbClr val="F21D2A"/>
          </a:solidFill>
          <a:ln>
            <a:noFill/>
          </a:ln>
        </p:spPr>
        <p:txBody>
          <a:bodyPr spcFirstLastPara="1" wrap="square" lIns="91418" tIns="45698" rIns="91418" bIns="45698" anchor="ctr" anchorCtr="0">
            <a:no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endParaRPr kumimoji="0" sz="1801"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486" name="Google Shape;486;p23"/>
          <p:cNvSpPr txBox="1"/>
          <p:nvPr/>
        </p:nvSpPr>
        <p:spPr>
          <a:xfrm>
            <a:off x="2854779" y="1169142"/>
            <a:ext cx="1763986" cy="358608"/>
          </a:xfrm>
          <a:prstGeom prst="rect">
            <a:avLst/>
          </a:prstGeom>
          <a:noFill/>
          <a:ln>
            <a:noFill/>
          </a:ln>
        </p:spPr>
        <p:txBody>
          <a:bodyPr spcFirstLastPara="1" wrap="square" lIns="0" tIns="12049" rIns="0" bIns="0" anchor="t" anchorCtr="0">
            <a:spAutoFit/>
          </a:bodyPr>
          <a:lstStyle/>
          <a:p>
            <a:pPr marL="0" marR="0" lvl="0" indent="0" algn="ctr" defTabSz="914357" rtl="0" eaLnBrk="1" fontAlgn="auto" latinLnBrk="0" hangingPunct="1">
              <a:lnSpc>
                <a:spcPct val="150000"/>
              </a:lnSpc>
              <a:spcBef>
                <a:spcPts val="0"/>
              </a:spcBef>
              <a:spcAft>
                <a:spcPts val="0"/>
              </a:spcAft>
              <a:buClr>
                <a:srgbClr val="000000"/>
              </a:buClr>
              <a:buSzTx/>
              <a:buFont typeface="Arial"/>
              <a:buNone/>
              <a:tabLst/>
              <a:defRPr/>
            </a:pPr>
            <a:r>
              <a:rPr kumimoji="0" lang="en-GB" sz="1501"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1980</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487" name="Google Shape;487;p23"/>
          <p:cNvSpPr txBox="1"/>
          <p:nvPr/>
        </p:nvSpPr>
        <p:spPr>
          <a:xfrm>
            <a:off x="4632655" y="1169142"/>
            <a:ext cx="1763986" cy="358608"/>
          </a:xfrm>
          <a:prstGeom prst="rect">
            <a:avLst/>
          </a:prstGeom>
          <a:noFill/>
          <a:ln>
            <a:noFill/>
          </a:ln>
        </p:spPr>
        <p:txBody>
          <a:bodyPr spcFirstLastPara="1" wrap="square" lIns="0" tIns="12049" rIns="0" bIns="0" anchor="t" anchorCtr="0">
            <a:spAutoFit/>
          </a:bodyPr>
          <a:lstStyle/>
          <a:p>
            <a:pPr marL="0" marR="0" lvl="0" indent="0" algn="ctr" defTabSz="914357" rtl="0" eaLnBrk="1" fontAlgn="auto" latinLnBrk="0" hangingPunct="1">
              <a:lnSpc>
                <a:spcPct val="150000"/>
              </a:lnSpc>
              <a:spcBef>
                <a:spcPts val="0"/>
              </a:spcBef>
              <a:spcAft>
                <a:spcPts val="0"/>
              </a:spcAft>
              <a:buClr>
                <a:srgbClr val="000000"/>
              </a:buClr>
              <a:buSzTx/>
              <a:buFont typeface="Arial"/>
              <a:buNone/>
              <a:tabLst/>
              <a:defRPr/>
            </a:pPr>
            <a:r>
              <a:rPr kumimoji="0" lang="en-GB" sz="1501"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1985</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488" name="Google Shape;488;p23"/>
          <p:cNvSpPr txBox="1"/>
          <p:nvPr/>
        </p:nvSpPr>
        <p:spPr>
          <a:xfrm>
            <a:off x="6393597" y="1169142"/>
            <a:ext cx="1763986" cy="358608"/>
          </a:xfrm>
          <a:prstGeom prst="rect">
            <a:avLst/>
          </a:prstGeom>
          <a:noFill/>
          <a:ln>
            <a:noFill/>
          </a:ln>
        </p:spPr>
        <p:txBody>
          <a:bodyPr spcFirstLastPara="1" wrap="square" lIns="0" tIns="12049" rIns="0" bIns="0" anchor="t" anchorCtr="0">
            <a:spAutoFit/>
          </a:bodyPr>
          <a:lstStyle/>
          <a:p>
            <a:pPr marL="0" marR="0" lvl="0" indent="0" algn="ctr" defTabSz="914357" rtl="0" eaLnBrk="1" fontAlgn="auto" latinLnBrk="0" hangingPunct="1">
              <a:lnSpc>
                <a:spcPct val="150000"/>
              </a:lnSpc>
              <a:spcBef>
                <a:spcPts val="0"/>
              </a:spcBef>
              <a:spcAft>
                <a:spcPts val="0"/>
              </a:spcAft>
              <a:buClr>
                <a:srgbClr val="000000"/>
              </a:buClr>
              <a:buSzTx/>
              <a:buFont typeface="Arial"/>
              <a:buNone/>
              <a:tabLst/>
              <a:defRPr/>
            </a:pPr>
            <a:r>
              <a:rPr kumimoji="0" lang="en-GB" sz="1501"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1990</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489" name="Google Shape;489;p23"/>
          <p:cNvSpPr txBox="1"/>
          <p:nvPr/>
        </p:nvSpPr>
        <p:spPr>
          <a:xfrm>
            <a:off x="8205336" y="1169142"/>
            <a:ext cx="1763986" cy="358608"/>
          </a:xfrm>
          <a:prstGeom prst="rect">
            <a:avLst/>
          </a:prstGeom>
          <a:noFill/>
          <a:ln>
            <a:noFill/>
          </a:ln>
        </p:spPr>
        <p:txBody>
          <a:bodyPr spcFirstLastPara="1" wrap="square" lIns="0" tIns="12049" rIns="0" bIns="0" anchor="t" anchorCtr="0">
            <a:spAutoFit/>
          </a:bodyPr>
          <a:lstStyle/>
          <a:p>
            <a:pPr marL="0" marR="0" lvl="0" indent="0" algn="ctr" defTabSz="914357" rtl="0" eaLnBrk="1" fontAlgn="auto" latinLnBrk="0" hangingPunct="1">
              <a:lnSpc>
                <a:spcPct val="150000"/>
              </a:lnSpc>
              <a:spcBef>
                <a:spcPts val="0"/>
              </a:spcBef>
              <a:spcAft>
                <a:spcPts val="0"/>
              </a:spcAft>
              <a:buClr>
                <a:srgbClr val="000000"/>
              </a:buClr>
              <a:buSzTx/>
              <a:buFont typeface="Arial"/>
              <a:buNone/>
              <a:tabLst/>
              <a:defRPr/>
            </a:pPr>
            <a:r>
              <a:rPr kumimoji="0" lang="en-GB" sz="1501"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1995</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490" name="Google Shape;490;p23"/>
          <p:cNvSpPr txBox="1"/>
          <p:nvPr/>
        </p:nvSpPr>
        <p:spPr>
          <a:xfrm>
            <a:off x="9983211" y="1169142"/>
            <a:ext cx="1763986" cy="358608"/>
          </a:xfrm>
          <a:prstGeom prst="rect">
            <a:avLst/>
          </a:prstGeom>
          <a:noFill/>
          <a:ln>
            <a:noFill/>
          </a:ln>
        </p:spPr>
        <p:txBody>
          <a:bodyPr spcFirstLastPara="1" wrap="square" lIns="0" tIns="12049" rIns="0" bIns="0" anchor="t" anchorCtr="0">
            <a:spAutoFit/>
          </a:bodyPr>
          <a:lstStyle/>
          <a:p>
            <a:pPr marL="0" marR="0" lvl="0" indent="0" algn="ctr" defTabSz="914357" rtl="0" eaLnBrk="1" fontAlgn="auto" latinLnBrk="0" hangingPunct="1">
              <a:lnSpc>
                <a:spcPct val="150000"/>
              </a:lnSpc>
              <a:spcBef>
                <a:spcPts val="0"/>
              </a:spcBef>
              <a:spcAft>
                <a:spcPts val="0"/>
              </a:spcAft>
              <a:buClr>
                <a:srgbClr val="000000"/>
              </a:buClr>
              <a:buSzTx/>
              <a:buFont typeface="Arial"/>
              <a:buNone/>
              <a:tabLst/>
              <a:defRPr/>
            </a:pPr>
            <a:r>
              <a:rPr kumimoji="0" lang="en-GB" sz="1501"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2000</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491" name="Google Shape;491;p23"/>
          <p:cNvSpPr txBox="1"/>
          <p:nvPr/>
        </p:nvSpPr>
        <p:spPr>
          <a:xfrm>
            <a:off x="11778018" y="1169142"/>
            <a:ext cx="1763986" cy="358608"/>
          </a:xfrm>
          <a:prstGeom prst="rect">
            <a:avLst/>
          </a:prstGeom>
          <a:noFill/>
          <a:ln>
            <a:noFill/>
          </a:ln>
        </p:spPr>
        <p:txBody>
          <a:bodyPr spcFirstLastPara="1" wrap="square" lIns="0" tIns="12049" rIns="0" bIns="0" anchor="t" anchorCtr="0">
            <a:spAutoFit/>
          </a:bodyPr>
          <a:lstStyle/>
          <a:p>
            <a:pPr marL="0" marR="0" lvl="0" indent="0" algn="ctr" defTabSz="914357" rtl="0" eaLnBrk="1" fontAlgn="auto" latinLnBrk="0" hangingPunct="1">
              <a:lnSpc>
                <a:spcPct val="150000"/>
              </a:lnSpc>
              <a:spcBef>
                <a:spcPts val="0"/>
              </a:spcBef>
              <a:spcAft>
                <a:spcPts val="0"/>
              </a:spcAft>
              <a:buClr>
                <a:srgbClr val="000000"/>
              </a:buClr>
              <a:buSzTx/>
              <a:buFont typeface="Arial"/>
              <a:buNone/>
              <a:tabLst/>
              <a:defRPr/>
            </a:pPr>
            <a:r>
              <a:rPr kumimoji="0" lang="en-GB" sz="1501"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2005</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492" name="Google Shape;492;p23"/>
          <p:cNvSpPr txBox="1"/>
          <p:nvPr/>
        </p:nvSpPr>
        <p:spPr>
          <a:xfrm>
            <a:off x="13589758" y="1169142"/>
            <a:ext cx="1763986" cy="358608"/>
          </a:xfrm>
          <a:prstGeom prst="rect">
            <a:avLst/>
          </a:prstGeom>
          <a:noFill/>
          <a:ln>
            <a:noFill/>
          </a:ln>
        </p:spPr>
        <p:txBody>
          <a:bodyPr spcFirstLastPara="1" wrap="square" lIns="0" tIns="12049" rIns="0" bIns="0" anchor="t" anchorCtr="0">
            <a:spAutoFit/>
          </a:bodyPr>
          <a:lstStyle/>
          <a:p>
            <a:pPr marL="0" marR="0" lvl="0" indent="0" algn="ctr" defTabSz="914357" rtl="0" eaLnBrk="1" fontAlgn="auto" latinLnBrk="0" hangingPunct="1">
              <a:lnSpc>
                <a:spcPct val="150000"/>
              </a:lnSpc>
              <a:spcBef>
                <a:spcPts val="0"/>
              </a:spcBef>
              <a:spcAft>
                <a:spcPts val="0"/>
              </a:spcAft>
              <a:buClr>
                <a:srgbClr val="000000"/>
              </a:buClr>
              <a:buSzTx/>
              <a:buFont typeface="Arial"/>
              <a:buNone/>
              <a:tabLst/>
              <a:defRPr/>
            </a:pPr>
            <a:r>
              <a:rPr kumimoji="0" lang="en-GB" sz="1501"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2010</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493" name="Google Shape;493;p23"/>
          <p:cNvSpPr txBox="1"/>
          <p:nvPr/>
        </p:nvSpPr>
        <p:spPr>
          <a:xfrm>
            <a:off x="15401497" y="1169142"/>
            <a:ext cx="1763986" cy="358608"/>
          </a:xfrm>
          <a:prstGeom prst="rect">
            <a:avLst/>
          </a:prstGeom>
          <a:noFill/>
          <a:ln>
            <a:noFill/>
          </a:ln>
        </p:spPr>
        <p:txBody>
          <a:bodyPr spcFirstLastPara="1" wrap="square" lIns="0" tIns="12049" rIns="0" bIns="0" anchor="t" anchorCtr="0">
            <a:spAutoFit/>
          </a:bodyPr>
          <a:lstStyle/>
          <a:p>
            <a:pPr marL="0" marR="0" lvl="0" indent="0" algn="ctr" defTabSz="914357" rtl="0" eaLnBrk="1" fontAlgn="auto" latinLnBrk="0" hangingPunct="1">
              <a:lnSpc>
                <a:spcPct val="150000"/>
              </a:lnSpc>
              <a:spcBef>
                <a:spcPts val="0"/>
              </a:spcBef>
              <a:spcAft>
                <a:spcPts val="0"/>
              </a:spcAft>
              <a:buClr>
                <a:srgbClr val="000000"/>
              </a:buClr>
              <a:buSzTx/>
              <a:buFont typeface="Arial"/>
              <a:buNone/>
              <a:tabLst/>
              <a:defRPr/>
            </a:pPr>
            <a:r>
              <a:rPr kumimoji="0" lang="en-GB" sz="1501"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2015</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494" name="Google Shape;494;p23"/>
          <p:cNvSpPr txBox="1"/>
          <p:nvPr/>
        </p:nvSpPr>
        <p:spPr>
          <a:xfrm>
            <a:off x="17196306" y="1169142"/>
            <a:ext cx="1763986" cy="358608"/>
          </a:xfrm>
          <a:prstGeom prst="rect">
            <a:avLst/>
          </a:prstGeom>
          <a:noFill/>
          <a:ln>
            <a:noFill/>
          </a:ln>
        </p:spPr>
        <p:txBody>
          <a:bodyPr spcFirstLastPara="1" wrap="square" lIns="0" tIns="12049" rIns="0" bIns="0" anchor="t" anchorCtr="0">
            <a:spAutoFit/>
          </a:bodyPr>
          <a:lstStyle/>
          <a:p>
            <a:pPr marL="0" marR="0" lvl="0" indent="0" algn="ctr" defTabSz="914357" rtl="0" eaLnBrk="1" fontAlgn="auto" latinLnBrk="0" hangingPunct="1">
              <a:lnSpc>
                <a:spcPct val="150000"/>
              </a:lnSpc>
              <a:spcBef>
                <a:spcPts val="0"/>
              </a:spcBef>
              <a:spcAft>
                <a:spcPts val="0"/>
              </a:spcAft>
              <a:buClr>
                <a:srgbClr val="000000"/>
              </a:buClr>
              <a:buSzTx/>
              <a:buFont typeface="Arial"/>
              <a:buNone/>
              <a:tabLst/>
              <a:defRPr/>
            </a:pPr>
            <a:r>
              <a:rPr kumimoji="0" lang="en-GB" sz="1501"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2020</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495" name="Google Shape;495;p23"/>
          <p:cNvSpPr txBox="1"/>
          <p:nvPr/>
        </p:nvSpPr>
        <p:spPr>
          <a:xfrm>
            <a:off x="2908257" y="2318656"/>
            <a:ext cx="1566479"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fr-FR"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 Stratégie Y&amp;M</a:t>
            </a:r>
            <a:endParaRPr kumimoji="0" lang="fr-FR"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496" name="Google Shape;496;p23"/>
          <p:cNvSpPr txBox="1"/>
          <p:nvPr/>
        </p:nvSpPr>
        <p:spPr>
          <a:xfrm>
            <a:off x="4784893" y="2318656"/>
            <a:ext cx="2328417"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fr-FR"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Approche Porsche</a:t>
            </a:r>
            <a:endParaRPr kumimoji="0" lang="fr-FR"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497" name="Google Shape;497;p23"/>
          <p:cNvSpPr txBox="1"/>
          <p:nvPr/>
        </p:nvSpPr>
        <p:spPr>
          <a:xfrm>
            <a:off x="10822921" y="2318656"/>
            <a:ext cx="5587866" cy="617946"/>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fr-FR"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Ambition de saisir les montes d’origine des voitures hautes performances</a:t>
            </a:r>
            <a:endParaRPr kumimoji="0" lang="fr-FR"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pic>
        <p:nvPicPr>
          <p:cNvPr id="498" name="Google Shape;498;p23"/>
          <p:cNvPicPr preferRelativeResize="0"/>
          <p:nvPr/>
        </p:nvPicPr>
        <p:blipFill rotWithShape="1">
          <a:blip r:embed="rId3">
            <a:alphaModFix/>
          </a:blip>
          <a:srcRect/>
          <a:stretch/>
        </p:blipFill>
        <p:spPr>
          <a:xfrm>
            <a:off x="2994208" y="5177499"/>
            <a:ext cx="2000048" cy="341305"/>
          </a:xfrm>
          <a:prstGeom prst="rect">
            <a:avLst/>
          </a:prstGeom>
          <a:noFill/>
          <a:ln>
            <a:noFill/>
          </a:ln>
        </p:spPr>
      </p:pic>
      <p:pic>
        <p:nvPicPr>
          <p:cNvPr id="499" name="Google Shape;499;p23"/>
          <p:cNvPicPr preferRelativeResize="0"/>
          <p:nvPr/>
        </p:nvPicPr>
        <p:blipFill rotWithShape="1">
          <a:blip r:embed="rId4">
            <a:alphaModFix/>
          </a:blip>
          <a:srcRect/>
          <a:stretch/>
        </p:blipFill>
        <p:spPr>
          <a:xfrm>
            <a:off x="4862216" y="4685764"/>
            <a:ext cx="2080032" cy="372971"/>
          </a:xfrm>
          <a:prstGeom prst="rect">
            <a:avLst/>
          </a:prstGeom>
          <a:noFill/>
          <a:ln>
            <a:noFill/>
          </a:ln>
        </p:spPr>
      </p:pic>
      <p:pic>
        <p:nvPicPr>
          <p:cNvPr id="500" name="Google Shape;500;p23"/>
          <p:cNvPicPr preferRelativeResize="0"/>
          <p:nvPr/>
        </p:nvPicPr>
        <p:blipFill rotWithShape="1">
          <a:blip r:embed="rId5">
            <a:alphaModFix/>
          </a:blip>
          <a:srcRect/>
          <a:stretch/>
        </p:blipFill>
        <p:spPr>
          <a:xfrm>
            <a:off x="6269583" y="5153573"/>
            <a:ext cx="2163379" cy="436974"/>
          </a:xfrm>
          <a:prstGeom prst="rect">
            <a:avLst/>
          </a:prstGeom>
          <a:noFill/>
          <a:ln>
            <a:noFill/>
          </a:ln>
        </p:spPr>
      </p:pic>
      <p:pic>
        <p:nvPicPr>
          <p:cNvPr id="501" name="Google Shape;501;p23"/>
          <p:cNvPicPr preferRelativeResize="0"/>
          <p:nvPr/>
        </p:nvPicPr>
        <p:blipFill rotWithShape="1">
          <a:blip r:embed="rId6">
            <a:alphaModFix/>
          </a:blip>
          <a:srcRect/>
          <a:stretch/>
        </p:blipFill>
        <p:spPr>
          <a:xfrm>
            <a:off x="7863213" y="4657674"/>
            <a:ext cx="2099358" cy="392386"/>
          </a:xfrm>
          <a:prstGeom prst="rect">
            <a:avLst/>
          </a:prstGeom>
          <a:noFill/>
          <a:ln>
            <a:noFill/>
          </a:ln>
        </p:spPr>
      </p:pic>
      <p:sp>
        <p:nvSpPr>
          <p:cNvPr id="502" name="Google Shape;502;p23"/>
          <p:cNvSpPr txBox="1"/>
          <p:nvPr/>
        </p:nvSpPr>
        <p:spPr>
          <a:xfrm>
            <a:off x="3235917" y="6049931"/>
            <a:ext cx="854792" cy="817873"/>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RE476</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RE86</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RE91</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503" name="Google Shape;503;p23"/>
          <p:cNvSpPr txBox="1"/>
          <p:nvPr/>
        </p:nvSpPr>
        <p:spPr>
          <a:xfrm>
            <a:off x="5084157" y="6249970"/>
            <a:ext cx="854792"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RE71</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504" name="Google Shape;504;p23"/>
          <p:cNvSpPr txBox="1"/>
          <p:nvPr/>
        </p:nvSpPr>
        <p:spPr>
          <a:xfrm>
            <a:off x="8009422" y="6249970"/>
            <a:ext cx="854792"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RE711</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505" name="Google Shape;505;p23"/>
          <p:cNvSpPr txBox="1"/>
          <p:nvPr/>
        </p:nvSpPr>
        <p:spPr>
          <a:xfrm>
            <a:off x="11713406" y="6249970"/>
            <a:ext cx="854792"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RE050</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506" name="Google Shape;506;p23"/>
          <p:cNvSpPr txBox="1"/>
          <p:nvPr/>
        </p:nvSpPr>
        <p:spPr>
          <a:xfrm>
            <a:off x="14104664" y="6249970"/>
            <a:ext cx="854792"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S001</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507" name="Google Shape;507;p23"/>
          <p:cNvSpPr txBox="1"/>
          <p:nvPr/>
        </p:nvSpPr>
        <p:spPr>
          <a:xfrm>
            <a:off x="15930767" y="6249970"/>
            <a:ext cx="854792"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S007</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pic>
        <p:nvPicPr>
          <p:cNvPr id="508" name="Google Shape;508;p23"/>
          <p:cNvPicPr preferRelativeResize="0"/>
          <p:nvPr/>
        </p:nvPicPr>
        <p:blipFill rotWithShape="1">
          <a:blip r:embed="rId7">
            <a:alphaModFix/>
          </a:blip>
          <a:srcRect/>
          <a:stretch/>
        </p:blipFill>
        <p:spPr>
          <a:xfrm>
            <a:off x="3054561" y="7345336"/>
            <a:ext cx="1352913" cy="1039193"/>
          </a:xfrm>
          <a:prstGeom prst="rect">
            <a:avLst/>
          </a:prstGeom>
          <a:noFill/>
          <a:ln>
            <a:noFill/>
          </a:ln>
        </p:spPr>
      </p:pic>
      <p:pic>
        <p:nvPicPr>
          <p:cNvPr id="509" name="Google Shape;509;p23"/>
          <p:cNvPicPr preferRelativeResize="0"/>
          <p:nvPr/>
        </p:nvPicPr>
        <p:blipFill rotWithShape="1">
          <a:blip r:embed="rId8">
            <a:alphaModFix/>
          </a:blip>
          <a:srcRect/>
          <a:stretch/>
        </p:blipFill>
        <p:spPr>
          <a:xfrm>
            <a:off x="4802796" y="7330507"/>
            <a:ext cx="1411492" cy="1083470"/>
          </a:xfrm>
          <a:prstGeom prst="rect">
            <a:avLst/>
          </a:prstGeom>
          <a:noFill/>
          <a:ln>
            <a:noFill/>
          </a:ln>
        </p:spPr>
      </p:pic>
      <p:pic>
        <p:nvPicPr>
          <p:cNvPr id="510" name="Google Shape;510;p23"/>
          <p:cNvPicPr preferRelativeResize="0"/>
          <p:nvPr/>
        </p:nvPicPr>
        <p:blipFill rotWithShape="1">
          <a:blip r:embed="rId9">
            <a:alphaModFix/>
          </a:blip>
          <a:srcRect/>
          <a:stretch/>
        </p:blipFill>
        <p:spPr>
          <a:xfrm>
            <a:off x="6587180" y="7353429"/>
            <a:ext cx="1381631" cy="1060547"/>
          </a:xfrm>
          <a:prstGeom prst="rect">
            <a:avLst/>
          </a:prstGeom>
          <a:noFill/>
          <a:ln>
            <a:noFill/>
          </a:ln>
        </p:spPr>
      </p:pic>
      <p:pic>
        <p:nvPicPr>
          <p:cNvPr id="511" name="Google Shape;511;p23"/>
          <p:cNvPicPr preferRelativeResize="0"/>
          <p:nvPr/>
        </p:nvPicPr>
        <p:blipFill rotWithShape="1">
          <a:blip r:embed="rId10">
            <a:alphaModFix/>
          </a:blip>
          <a:srcRect/>
          <a:stretch/>
        </p:blipFill>
        <p:spPr>
          <a:xfrm>
            <a:off x="8391874" y="7345334"/>
            <a:ext cx="1379519" cy="1068640"/>
          </a:xfrm>
          <a:prstGeom prst="rect">
            <a:avLst/>
          </a:prstGeom>
          <a:noFill/>
          <a:ln>
            <a:noFill/>
          </a:ln>
        </p:spPr>
      </p:pic>
      <p:pic>
        <p:nvPicPr>
          <p:cNvPr id="512" name="Google Shape;512;p23"/>
          <p:cNvPicPr preferRelativeResize="0"/>
          <p:nvPr/>
        </p:nvPicPr>
        <p:blipFill rotWithShape="1">
          <a:blip r:embed="rId11">
            <a:alphaModFix/>
          </a:blip>
          <a:srcRect/>
          <a:stretch/>
        </p:blipFill>
        <p:spPr>
          <a:xfrm>
            <a:off x="10245833" y="7357747"/>
            <a:ext cx="1375089" cy="1056227"/>
          </a:xfrm>
          <a:prstGeom prst="rect">
            <a:avLst/>
          </a:prstGeom>
          <a:noFill/>
          <a:ln>
            <a:noFill/>
          </a:ln>
        </p:spPr>
      </p:pic>
      <p:pic>
        <p:nvPicPr>
          <p:cNvPr id="513" name="Google Shape;513;p23"/>
          <p:cNvPicPr preferRelativeResize="0"/>
          <p:nvPr/>
        </p:nvPicPr>
        <p:blipFill rotWithShape="1">
          <a:blip r:embed="rId12">
            <a:alphaModFix/>
          </a:blip>
          <a:srcRect/>
          <a:stretch/>
        </p:blipFill>
        <p:spPr>
          <a:xfrm>
            <a:off x="11981486" y="7345334"/>
            <a:ext cx="1419338" cy="1094917"/>
          </a:xfrm>
          <a:prstGeom prst="rect">
            <a:avLst/>
          </a:prstGeom>
          <a:noFill/>
          <a:ln>
            <a:noFill/>
          </a:ln>
        </p:spPr>
      </p:pic>
      <p:pic>
        <p:nvPicPr>
          <p:cNvPr id="514" name="Google Shape;514;p23"/>
          <p:cNvPicPr preferRelativeResize="0"/>
          <p:nvPr/>
        </p:nvPicPr>
        <p:blipFill rotWithShape="1">
          <a:blip r:embed="rId13">
            <a:alphaModFix/>
          </a:blip>
          <a:srcRect/>
          <a:stretch/>
        </p:blipFill>
        <p:spPr>
          <a:xfrm>
            <a:off x="13793228" y="7355534"/>
            <a:ext cx="1416162" cy="1084719"/>
          </a:xfrm>
          <a:prstGeom prst="rect">
            <a:avLst/>
          </a:prstGeom>
          <a:noFill/>
          <a:ln>
            <a:noFill/>
          </a:ln>
        </p:spPr>
      </p:pic>
      <p:pic>
        <p:nvPicPr>
          <p:cNvPr id="515" name="Google Shape;515;p23"/>
          <p:cNvPicPr preferRelativeResize="0"/>
          <p:nvPr/>
        </p:nvPicPr>
        <p:blipFill rotWithShape="1">
          <a:blip r:embed="rId14">
            <a:alphaModFix/>
          </a:blip>
          <a:srcRect l="31780" t="10764" r="6212" b="7240"/>
          <a:stretch/>
        </p:blipFill>
        <p:spPr>
          <a:xfrm>
            <a:off x="15604609" y="7326368"/>
            <a:ext cx="1422451" cy="1058161"/>
          </a:xfrm>
          <a:prstGeom prst="rect">
            <a:avLst/>
          </a:prstGeom>
          <a:noFill/>
          <a:ln>
            <a:noFill/>
          </a:ln>
        </p:spPr>
      </p:pic>
      <p:sp>
        <p:nvSpPr>
          <p:cNvPr id="516" name="Google Shape;516;p23"/>
          <p:cNvSpPr txBox="1"/>
          <p:nvPr/>
        </p:nvSpPr>
        <p:spPr>
          <a:xfrm>
            <a:off x="3130049" y="8804278"/>
            <a:ext cx="3086016"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fr-FR"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Pour ceux qui ont l'esprit de la course</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cxnSp>
        <p:nvCxnSpPr>
          <p:cNvPr id="517" name="Google Shape;517;p23"/>
          <p:cNvCxnSpPr/>
          <p:nvPr/>
        </p:nvCxnSpPr>
        <p:spPr>
          <a:xfrm>
            <a:off x="2702389" y="2182688"/>
            <a:ext cx="0" cy="7631465"/>
          </a:xfrm>
          <a:prstGeom prst="straightConnector1">
            <a:avLst/>
          </a:prstGeom>
          <a:noFill/>
          <a:ln w="9525" cap="flat" cmpd="sng">
            <a:solidFill>
              <a:srgbClr val="BFBFBF"/>
            </a:solidFill>
            <a:prstDash val="solid"/>
            <a:round/>
            <a:headEnd type="none" w="sm" len="sm"/>
            <a:tailEnd type="none" w="sm" len="sm"/>
          </a:ln>
        </p:spPr>
      </p:cxnSp>
      <p:sp>
        <p:nvSpPr>
          <p:cNvPr id="518" name="Google Shape;518;p23"/>
          <p:cNvSpPr txBox="1"/>
          <p:nvPr/>
        </p:nvSpPr>
        <p:spPr>
          <a:xfrm>
            <a:off x="6519243" y="8821513"/>
            <a:ext cx="1539863" cy="817873"/>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fr-FR"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L’émotion des</a:t>
            </a:r>
            <a:endParaRPr kumimoji="0" lang="fr-FR"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fr-FR"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sports mécaniques</a:t>
            </a:r>
            <a:endParaRPr kumimoji="0" lang="fr-FR"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519" name="Google Shape;519;p23"/>
          <p:cNvSpPr txBox="1"/>
          <p:nvPr/>
        </p:nvSpPr>
        <p:spPr>
          <a:xfrm>
            <a:off x="8379167" y="8804278"/>
            <a:ext cx="1451806" cy="617946"/>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Le </a:t>
            </a:r>
            <a:r>
              <a:rPr kumimoji="0" lang="fr-FR"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paradis</a:t>
            </a: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 des courses</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520" name="Google Shape;520;p23"/>
          <p:cNvSpPr txBox="1"/>
          <p:nvPr/>
        </p:nvSpPr>
        <p:spPr>
          <a:xfrm>
            <a:off x="10087060" y="8804278"/>
            <a:ext cx="1626345" cy="817873"/>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fr-FR" sz="1299" b="0" i="0" u="none" strike="noStrike" kern="0" cap="none" spc="0" normalizeH="0" baseline="0" noProof="0" dirty="0">
                <a:ln>
                  <a:noFill/>
                </a:ln>
                <a:solidFill>
                  <a:srgbClr val="000000"/>
                </a:solidFill>
                <a:effectLst/>
                <a:uLnTx/>
                <a:uFillTx/>
                <a:latin typeface="DINPro" panose="020B0504020101020102" pitchFamily="34" charset="0"/>
                <a:ea typeface="+mn-ea"/>
                <a:cs typeface="Arial"/>
                <a:sym typeface="Arial"/>
              </a:rPr>
              <a:t>Vers le sommet des sports mécaniques</a:t>
            </a:r>
            <a:endParaRPr kumimoji="0" sz="1299" b="0" i="0" u="none" strike="noStrike" kern="0" cap="none" spc="0" normalizeH="0" baseline="0" noProof="0" dirty="0">
              <a:ln>
                <a:noFill/>
              </a:ln>
              <a:solidFill>
                <a:srgbClr val="000000"/>
              </a:solidFill>
              <a:effectLst/>
              <a:uLnTx/>
              <a:uFillTx/>
              <a:latin typeface="DINPro" panose="020B0504020101020102" pitchFamily="34" charset="0"/>
              <a:ea typeface="+mn-ea"/>
              <a:cs typeface="Arial"/>
              <a:sym typeface="Arial"/>
            </a:endParaRPr>
          </a:p>
        </p:txBody>
      </p:sp>
      <p:sp>
        <p:nvSpPr>
          <p:cNvPr id="521" name="Google Shape;521;p23"/>
          <p:cNvSpPr txBox="1"/>
          <p:nvPr/>
        </p:nvSpPr>
        <p:spPr>
          <a:xfrm>
            <a:off x="11987675" y="8704255"/>
            <a:ext cx="1451806" cy="817873"/>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fr-FR"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Le seul pneu sélectionné par Enzo Ferrari</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522" name="Google Shape;522;p23"/>
          <p:cNvSpPr txBox="1"/>
          <p:nvPr/>
        </p:nvSpPr>
        <p:spPr>
          <a:xfrm>
            <a:off x="13898893" y="8904297"/>
            <a:ext cx="3086016"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fr-FR"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Appréciez les limites</a:t>
            </a:r>
            <a:endParaRPr kumimoji="0" lang="fr-FR"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523" name="Google Shape;523;p23"/>
          <p:cNvSpPr txBox="1"/>
          <p:nvPr/>
        </p:nvSpPr>
        <p:spPr>
          <a:xfrm>
            <a:off x="3885725" y="2947810"/>
            <a:ext cx="745271" cy="402759"/>
          </a:xfrm>
          <a:prstGeom prst="rect">
            <a:avLst/>
          </a:prstGeom>
          <a:no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1983</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524" name="Google Shape;524;p23"/>
          <p:cNvSpPr txBox="1"/>
          <p:nvPr/>
        </p:nvSpPr>
        <p:spPr>
          <a:xfrm>
            <a:off x="7319150" y="2947810"/>
            <a:ext cx="745271" cy="402759"/>
          </a:xfrm>
          <a:prstGeom prst="rect">
            <a:avLst/>
          </a:prstGeom>
          <a:no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1988</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525" name="Google Shape;525;p23"/>
          <p:cNvSpPr txBox="1">
            <a:spLocks noGrp="1"/>
          </p:cNvSpPr>
          <p:nvPr>
            <p:ph type="title"/>
          </p:nvPr>
        </p:nvSpPr>
        <p:spPr>
          <a:xfrm>
            <a:off x="2765939" y="10409985"/>
            <a:ext cx="6098275" cy="500886"/>
          </a:xfrm>
          <a:prstGeom prst="rect">
            <a:avLst/>
          </a:prstGeom>
          <a:noFill/>
          <a:ln>
            <a:noFill/>
          </a:ln>
        </p:spPr>
        <p:txBody>
          <a:bodyPr spcFirstLastPara="1" wrap="square" lIns="91418" tIns="45698" rIns="91418" bIns="45698" anchor="ctr" anchorCtr="0">
            <a:normAutofit/>
          </a:bodyPr>
          <a:lstStyle/>
          <a:p>
            <a:r>
              <a:rPr lang="en-GB" dirty="0"/>
              <a:t>INFOS PRODUIT–L’HERITAGE POTENZA </a:t>
            </a:r>
            <a:endParaRPr dirty="0"/>
          </a:p>
        </p:txBody>
      </p:sp>
      <p:sp>
        <p:nvSpPr>
          <p:cNvPr id="526" name="Google Shape;526;p23"/>
          <p:cNvSpPr txBox="1">
            <a:spLocks noGrp="1"/>
          </p:cNvSpPr>
          <p:nvPr>
            <p:ph type="sldNum" idx="12"/>
          </p:nvPr>
        </p:nvSpPr>
        <p:spPr>
          <a:xfrm>
            <a:off x="2064409" y="10409985"/>
            <a:ext cx="550134" cy="500886"/>
          </a:xfrm>
          <a:prstGeom prst="rect">
            <a:avLst/>
          </a:prstGeom>
          <a:noFill/>
          <a:ln>
            <a:noFill/>
          </a:ln>
        </p:spPr>
        <p:txBody>
          <a:bodyPr spcFirstLastPara="1" wrap="square" lIns="91418" tIns="45698" rIns="91418" bIns="45698" anchor="ctr" anchorCtr="0">
            <a:noAutofit/>
          </a:bodyPr>
          <a:lstStyle/>
          <a:p>
            <a:pPr marL="0" marR="0" lvl="0" indent="0" algn="r" defTabSz="914357"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DINPro" panose="020B0504020101020102" pitchFamily="34" charset="0"/>
                <a:sym typeface="Arial"/>
              </a:rPr>
              <a:pPr marL="0" marR="0" lvl="0" indent="0" algn="r" defTabSz="914357" rtl="0" eaLnBrk="1" fontAlgn="auto" latinLnBrk="0" hangingPunct="1">
                <a:lnSpc>
                  <a:spcPct val="100000"/>
                </a:lnSpc>
                <a:spcBef>
                  <a:spcPts val="0"/>
                </a:spcBef>
                <a:spcAft>
                  <a:spcPts val="0"/>
                </a:spcAft>
                <a:buClr>
                  <a:srgbClr val="000000"/>
                </a:buClr>
                <a:buSzTx/>
                <a:buFont typeface="Arial"/>
                <a:buNone/>
                <a:tabLst/>
                <a:defRPr/>
              </a:pPr>
              <a:t>8</a:t>
            </a:fld>
            <a:endParaRPr kumimoji="0" sz="1400" b="0" i="0" u="none" strike="noStrike" kern="0" cap="none" spc="0" normalizeH="0" baseline="0" noProof="0">
              <a:ln>
                <a:noFill/>
              </a:ln>
              <a:solidFill>
                <a:srgbClr val="000000"/>
              </a:solidFill>
              <a:effectLst/>
              <a:uLnTx/>
              <a:uFillTx/>
              <a:latin typeface="DINPro" panose="020B0504020101020102" pitchFamily="34" charset="0"/>
              <a:sym typeface="Arial"/>
            </a:endParaRPr>
          </a:p>
        </p:txBody>
      </p:sp>
      <p:sp>
        <p:nvSpPr>
          <p:cNvPr id="528" name="Google Shape;528;p23"/>
          <p:cNvSpPr txBox="1"/>
          <p:nvPr/>
        </p:nvSpPr>
        <p:spPr>
          <a:xfrm>
            <a:off x="1743495" y="438617"/>
            <a:ext cx="15328047" cy="398801"/>
          </a:xfrm>
          <a:prstGeom prst="rect">
            <a:avLst/>
          </a:prstGeom>
          <a:noFill/>
          <a:ln>
            <a:noFill/>
          </a:ln>
        </p:spPr>
        <p:txBody>
          <a:bodyPr spcFirstLastPara="1" wrap="square" lIns="0" tIns="90144" rIns="0" bIns="0"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fr-FR" sz="2000" b="0" i="0" u="none" strike="noStrike" kern="0" cap="none" spc="101"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POTENZA : UN FORT HERITAGE A TRAVERS LE MONDE</a:t>
            </a:r>
            <a:endParaRPr kumimoji="0" sz="1400" b="0" i="0" u="none" strike="noStrike" kern="0" cap="none" spc="101"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pic>
        <p:nvPicPr>
          <p:cNvPr id="529" name="Google Shape;529;p23"/>
          <p:cNvPicPr preferRelativeResize="0"/>
          <p:nvPr/>
        </p:nvPicPr>
        <p:blipFill rotWithShape="1">
          <a:blip r:embed="rId15">
            <a:alphaModFix/>
          </a:blip>
          <a:srcRect/>
          <a:stretch/>
        </p:blipFill>
        <p:spPr>
          <a:xfrm>
            <a:off x="4276014" y="2836726"/>
            <a:ext cx="2482311" cy="1403549"/>
          </a:xfrm>
          <a:prstGeom prst="rect">
            <a:avLst/>
          </a:prstGeom>
          <a:noFill/>
          <a:ln>
            <a:noFill/>
          </a:ln>
        </p:spPr>
      </p:pic>
      <p:pic>
        <p:nvPicPr>
          <p:cNvPr id="530" name="Google Shape;530;p23"/>
          <p:cNvPicPr preferRelativeResize="0"/>
          <p:nvPr/>
        </p:nvPicPr>
        <p:blipFill rotWithShape="1">
          <a:blip r:embed="rId16">
            <a:alphaModFix/>
          </a:blip>
          <a:srcRect/>
          <a:stretch/>
        </p:blipFill>
        <p:spPr>
          <a:xfrm>
            <a:off x="6907737" y="2158238"/>
            <a:ext cx="2872011" cy="2872011"/>
          </a:xfrm>
          <a:prstGeom prst="rect">
            <a:avLst/>
          </a:prstGeom>
          <a:noFill/>
          <a:ln>
            <a:noFill/>
          </a:ln>
        </p:spPr>
      </p:pic>
      <p:pic>
        <p:nvPicPr>
          <p:cNvPr id="531" name="Google Shape;531;p23"/>
          <p:cNvPicPr preferRelativeResize="0"/>
          <p:nvPr/>
        </p:nvPicPr>
        <p:blipFill rotWithShape="1">
          <a:blip r:embed="rId17">
            <a:alphaModFix/>
          </a:blip>
          <a:srcRect/>
          <a:stretch/>
        </p:blipFill>
        <p:spPr>
          <a:xfrm>
            <a:off x="10218191" y="2726871"/>
            <a:ext cx="2634622" cy="1760637"/>
          </a:xfrm>
          <a:prstGeom prst="rect">
            <a:avLst/>
          </a:prstGeom>
          <a:noFill/>
          <a:ln>
            <a:noFill/>
          </a:ln>
        </p:spPr>
      </p:pic>
      <p:pic>
        <p:nvPicPr>
          <p:cNvPr id="532" name="Google Shape;532;p23"/>
          <p:cNvPicPr preferRelativeResize="0"/>
          <p:nvPr/>
        </p:nvPicPr>
        <p:blipFill rotWithShape="1">
          <a:blip r:embed="rId18">
            <a:alphaModFix/>
          </a:blip>
          <a:srcRect/>
          <a:stretch/>
        </p:blipFill>
        <p:spPr>
          <a:xfrm>
            <a:off x="13116725" y="2649259"/>
            <a:ext cx="2560047" cy="1913699"/>
          </a:xfrm>
          <a:prstGeom prst="rect">
            <a:avLst/>
          </a:prstGeom>
          <a:noFill/>
          <a:ln>
            <a:noFill/>
          </a:ln>
        </p:spPr>
      </p:pic>
      <p:sp>
        <p:nvSpPr>
          <p:cNvPr id="533" name="Google Shape;533;p23"/>
          <p:cNvSpPr txBox="1"/>
          <p:nvPr/>
        </p:nvSpPr>
        <p:spPr>
          <a:xfrm>
            <a:off x="3066173" y="3963985"/>
            <a:ext cx="2404625"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450PS 4 Wheel</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534" name="Google Shape;534;p23"/>
          <p:cNvSpPr txBox="1"/>
          <p:nvPr/>
        </p:nvSpPr>
        <p:spPr>
          <a:xfrm>
            <a:off x="5623184" y="3933110"/>
            <a:ext cx="2921046"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478PS Plus </a:t>
            </a:r>
            <a:r>
              <a:rPr kumimoji="0" lang="fr-FR"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rapide</a:t>
            </a: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 au monde</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535" name="Google Shape;535;p23"/>
          <p:cNvSpPr txBox="1"/>
          <p:nvPr/>
        </p:nvSpPr>
        <p:spPr>
          <a:xfrm>
            <a:off x="12877215" y="3933110"/>
            <a:ext cx="1261196"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578PS</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536" name="Google Shape;536;p23"/>
          <p:cNvSpPr txBox="1"/>
          <p:nvPr/>
        </p:nvSpPr>
        <p:spPr>
          <a:xfrm>
            <a:off x="10292349" y="3933110"/>
            <a:ext cx="1261196"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660PS</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537" name="Google Shape;537;p23"/>
          <p:cNvSpPr txBox="1"/>
          <p:nvPr/>
        </p:nvSpPr>
        <p:spPr>
          <a:xfrm>
            <a:off x="9255028" y="6249970"/>
            <a:ext cx="854792"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S01-PP</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538" name="Google Shape;538;p23"/>
          <p:cNvSpPr txBox="1"/>
          <p:nvPr/>
        </p:nvSpPr>
        <p:spPr>
          <a:xfrm>
            <a:off x="10505983" y="6249970"/>
            <a:ext cx="854792"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S02-PP</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2" name="Rectangle 1">
            <a:extLst>
              <a:ext uri="{FF2B5EF4-FFF2-40B4-BE49-F238E27FC236}">
                <a16:creationId xmlns:a16="http://schemas.microsoft.com/office/drawing/2014/main" id="{BCBCBF77-E471-2C48-8BBF-C255E4A4FEEA}"/>
              </a:ext>
            </a:extLst>
          </p:cNvPr>
          <p:cNvSpPr/>
          <p:nvPr/>
        </p:nvSpPr>
        <p:spPr>
          <a:xfrm>
            <a:off x="1169233" y="2243408"/>
            <a:ext cx="1520429" cy="568632"/>
          </a:xfrm>
          <a:prstGeom prst="rect">
            <a:avLst/>
          </a:prstGeom>
          <a:solidFill>
            <a:srgbClr val="182736"/>
          </a:solidFill>
        </p:spPr>
        <p:txBody>
          <a:bodyPr wrap="square" lIns="179987" rIns="89994" anchor="ctr" anchorCtr="0">
            <a:noAutofit/>
          </a:bodyPr>
          <a:lstStyle/>
          <a:p>
            <a:pPr marL="0" marR="0" lvl="0" indent="0" algn="l" defTabSz="914357" rtl="0" eaLnBrk="1" fontAlgn="auto" latinLnBrk="0" hangingPunct="1">
              <a:lnSpc>
                <a:spcPct val="100000"/>
              </a:lnSpc>
              <a:spcBef>
                <a:spcPts val="0"/>
              </a:spcBef>
              <a:spcAft>
                <a:spcPts val="0"/>
              </a:spcAft>
              <a:buClr>
                <a:srgbClr val="FFFFFF"/>
              </a:buClr>
              <a:buSzPts val="1600"/>
              <a:buFont typeface="Arial"/>
              <a:buNone/>
              <a:tabLst/>
              <a:defRPr/>
            </a:pPr>
            <a:r>
              <a:rPr kumimoji="0" lang="fr-FR" sz="1400" b="0" i="0" u="none" strike="noStrike" kern="0" cap="none" spc="0" normalizeH="0" baseline="0" noProof="0" dirty="0">
                <a:ln>
                  <a:noFill/>
                </a:ln>
                <a:solidFill>
                  <a:srgbClr val="FFFFFF"/>
                </a:solidFill>
                <a:effectLst/>
                <a:uLnTx/>
                <a:uFillTx/>
                <a:latin typeface="DINPro" panose="020B0504020101020102" pitchFamily="34" charset="0"/>
                <a:ea typeface="+mn-ea"/>
                <a:cs typeface="DINPro" panose="020B0504020101020102" pitchFamily="34" charset="0"/>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Activité Bridgestone</a:t>
            </a:r>
            <a:endParaRPr kumimoji="0" lang="fr-FR"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endParaRPr>
          </a:p>
        </p:txBody>
      </p:sp>
      <p:sp>
        <p:nvSpPr>
          <p:cNvPr id="74" name="Rectangle 73">
            <a:extLst>
              <a:ext uri="{FF2B5EF4-FFF2-40B4-BE49-F238E27FC236}">
                <a16:creationId xmlns:a16="http://schemas.microsoft.com/office/drawing/2014/main" id="{31186218-C46B-6A48-A9FF-9A47D20784A3}"/>
              </a:ext>
            </a:extLst>
          </p:cNvPr>
          <p:cNvSpPr/>
          <p:nvPr/>
        </p:nvSpPr>
        <p:spPr>
          <a:xfrm>
            <a:off x="1169233" y="2847215"/>
            <a:ext cx="1520429" cy="1640293"/>
          </a:xfrm>
          <a:prstGeom prst="rect">
            <a:avLst/>
          </a:prstGeom>
          <a:solidFill>
            <a:srgbClr val="182736"/>
          </a:solidFill>
        </p:spPr>
        <p:txBody>
          <a:bodyPr wrap="square" lIns="179987" rIns="89994" anchor="ctr" anchorCtr="0">
            <a:noAutofit/>
          </a:bodyPr>
          <a:lstStyle/>
          <a:p>
            <a:pPr marL="0" marR="0" lvl="0" indent="0" algn="l" defTabSz="914357" rtl="0" eaLnBrk="1" fontAlgn="auto" latinLnBrk="0" hangingPunct="1">
              <a:lnSpc>
                <a:spcPct val="100000"/>
              </a:lnSpc>
              <a:spcBef>
                <a:spcPts val="0"/>
              </a:spcBef>
              <a:spcAft>
                <a:spcPts val="0"/>
              </a:spcAft>
              <a:buClr>
                <a:srgbClr val="FFFFFF"/>
              </a:buClr>
              <a:buSzPts val="1600"/>
              <a:buFont typeface="Arial"/>
              <a:buNone/>
              <a:tabLst/>
              <a:defRPr/>
            </a:pPr>
            <a:r>
              <a:rPr kumimoji="0" lang="fr-FR" sz="1400" b="0" i="0" u="none" strike="noStrike" kern="0" cap="none" spc="0" normalizeH="0" baseline="0" noProof="0" dirty="0">
                <a:ln>
                  <a:noFill/>
                </a:ln>
                <a:solidFill>
                  <a:srgbClr val="FFFFFF"/>
                </a:solidFill>
                <a:effectLst/>
                <a:uLnTx/>
                <a:uFillTx/>
                <a:latin typeface="DINPro" panose="020B0504020101020102" pitchFamily="34" charset="0"/>
                <a:ea typeface="+mn-ea"/>
                <a:cs typeface="DINPro" panose="020B0504020101020102" pitchFamily="34" charset="0"/>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Montes d’origine</a:t>
            </a:r>
            <a:endParaRPr kumimoji="0" lang="fr-FR"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endParaRPr>
          </a:p>
        </p:txBody>
      </p:sp>
      <p:sp>
        <p:nvSpPr>
          <p:cNvPr id="75" name="Rectangle 74">
            <a:extLst>
              <a:ext uri="{FF2B5EF4-FFF2-40B4-BE49-F238E27FC236}">
                <a16:creationId xmlns:a16="http://schemas.microsoft.com/office/drawing/2014/main" id="{A96CA922-8FBA-7E4B-AE65-8A28ADDB1363}"/>
              </a:ext>
            </a:extLst>
          </p:cNvPr>
          <p:cNvSpPr/>
          <p:nvPr/>
        </p:nvSpPr>
        <p:spPr>
          <a:xfrm>
            <a:off x="1169233" y="4520623"/>
            <a:ext cx="1520429" cy="1343190"/>
          </a:xfrm>
          <a:prstGeom prst="rect">
            <a:avLst/>
          </a:prstGeom>
          <a:solidFill>
            <a:srgbClr val="182736"/>
          </a:solidFill>
        </p:spPr>
        <p:txBody>
          <a:bodyPr wrap="square" lIns="179987" rIns="89994" anchor="ctr" anchorCtr="0">
            <a:noAutofit/>
          </a:bodyPr>
          <a:lstStyle/>
          <a:p>
            <a:pPr marL="0" marR="0" lvl="0" indent="0" algn="l" defTabSz="914357" rtl="0" eaLnBrk="1" fontAlgn="auto" latinLnBrk="0" hangingPunct="1">
              <a:lnSpc>
                <a:spcPct val="100000"/>
              </a:lnSpc>
              <a:spcBef>
                <a:spcPts val="0"/>
              </a:spcBef>
              <a:spcAft>
                <a:spcPts val="0"/>
              </a:spcAft>
              <a:buClr>
                <a:srgbClr val="FFFFFF"/>
              </a:buClr>
              <a:buSzPts val="1600"/>
              <a:buFont typeface="Arial"/>
              <a:buNone/>
              <a:tabLst/>
              <a:defRPr/>
            </a:pPr>
            <a:r>
              <a:rPr kumimoji="0" lang="en-GB" sz="1400" b="0" i="0" u="none" strike="noStrike" kern="0" cap="none" spc="0" normalizeH="0" baseline="0" noProof="0" dirty="0">
                <a:ln>
                  <a:noFill/>
                </a:ln>
                <a:solidFill>
                  <a:srgbClr val="FFFFFF"/>
                </a:solidFill>
                <a:effectLst/>
                <a:uLnTx/>
                <a:uFillTx/>
                <a:latin typeface="DINPro" panose="020B0504020101020102" pitchFamily="34" charset="0"/>
                <a:ea typeface="+mn-ea"/>
                <a:cs typeface="DINPro" panose="020B0504020101020102" pitchFamily="34" charset="0"/>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Logo</a:t>
            </a:r>
            <a:endParaRPr kumimoji="0" lang="en-GB"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endParaRPr>
          </a:p>
        </p:txBody>
      </p:sp>
      <p:sp>
        <p:nvSpPr>
          <p:cNvPr id="76" name="Rectangle 75">
            <a:extLst>
              <a:ext uri="{FF2B5EF4-FFF2-40B4-BE49-F238E27FC236}">
                <a16:creationId xmlns:a16="http://schemas.microsoft.com/office/drawing/2014/main" id="{9885EAD5-C83E-EF40-91F0-A60D13561152}"/>
              </a:ext>
            </a:extLst>
          </p:cNvPr>
          <p:cNvSpPr/>
          <p:nvPr/>
        </p:nvSpPr>
        <p:spPr>
          <a:xfrm>
            <a:off x="1169233" y="5900753"/>
            <a:ext cx="1520429" cy="1217774"/>
          </a:xfrm>
          <a:prstGeom prst="rect">
            <a:avLst/>
          </a:prstGeom>
          <a:solidFill>
            <a:srgbClr val="182736"/>
          </a:solidFill>
        </p:spPr>
        <p:txBody>
          <a:bodyPr wrap="square" lIns="179987" rIns="89994" anchor="ctr" anchorCtr="0">
            <a:noAutofit/>
          </a:bodyPr>
          <a:lstStyle/>
          <a:p>
            <a:pPr marL="0" marR="0" lvl="0" indent="0" algn="l" defTabSz="914357" rtl="0" eaLnBrk="1" fontAlgn="auto" latinLnBrk="0" hangingPunct="1">
              <a:lnSpc>
                <a:spcPct val="100000"/>
              </a:lnSpc>
              <a:spcBef>
                <a:spcPts val="0"/>
              </a:spcBef>
              <a:spcAft>
                <a:spcPts val="0"/>
              </a:spcAft>
              <a:buClr>
                <a:srgbClr val="FFFFFF"/>
              </a:buClr>
              <a:buSzPts val="1600"/>
              <a:buFont typeface="Arial"/>
              <a:buNone/>
              <a:tabLst/>
              <a:defRPr/>
            </a:pPr>
            <a:r>
              <a:rPr kumimoji="0" lang="fr-FR" sz="1400" b="0" i="0" u="none" strike="noStrike" kern="0" cap="none" spc="0" normalizeH="0" baseline="0" noProof="0" dirty="0">
                <a:ln>
                  <a:noFill/>
                </a:ln>
                <a:solidFill>
                  <a:srgbClr val="FFFFFF"/>
                </a:solidFill>
                <a:effectLst/>
                <a:uLnTx/>
                <a:uFillTx/>
                <a:latin typeface="DINPro" panose="020B0504020101020102" pitchFamily="34" charset="0"/>
                <a:ea typeface="+mn-ea"/>
                <a:cs typeface="DINPro" panose="020B0504020101020102" pitchFamily="34" charset="0"/>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Produit</a:t>
            </a:r>
            <a:endParaRPr kumimoji="0" lang="fr-FR"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endParaRPr>
          </a:p>
        </p:txBody>
      </p:sp>
      <p:sp>
        <p:nvSpPr>
          <p:cNvPr id="77" name="Rectangle 76">
            <a:extLst>
              <a:ext uri="{FF2B5EF4-FFF2-40B4-BE49-F238E27FC236}">
                <a16:creationId xmlns:a16="http://schemas.microsoft.com/office/drawing/2014/main" id="{70705333-11DE-1F43-A656-B324EE2B6A99}"/>
              </a:ext>
            </a:extLst>
          </p:cNvPr>
          <p:cNvSpPr/>
          <p:nvPr/>
        </p:nvSpPr>
        <p:spPr>
          <a:xfrm>
            <a:off x="1169233" y="7160120"/>
            <a:ext cx="1520429" cy="1391950"/>
          </a:xfrm>
          <a:prstGeom prst="rect">
            <a:avLst/>
          </a:prstGeom>
          <a:solidFill>
            <a:srgbClr val="182736"/>
          </a:solidFill>
        </p:spPr>
        <p:txBody>
          <a:bodyPr wrap="square" lIns="179987" rIns="89994" anchor="ctr" anchorCtr="0">
            <a:noAutofit/>
          </a:bodyPr>
          <a:lstStyle/>
          <a:p>
            <a:pPr marL="0" marR="0" lvl="0" indent="0" algn="l" defTabSz="914357" rtl="0" eaLnBrk="1" fontAlgn="auto" latinLnBrk="0" hangingPunct="1">
              <a:lnSpc>
                <a:spcPct val="100000"/>
              </a:lnSpc>
              <a:spcBef>
                <a:spcPts val="0"/>
              </a:spcBef>
              <a:spcAft>
                <a:spcPts val="0"/>
              </a:spcAft>
              <a:buClr>
                <a:srgbClr val="FFFFFF"/>
              </a:buClr>
              <a:buSzPts val="1600"/>
              <a:buFont typeface="Arial"/>
              <a:buNone/>
              <a:tabLst/>
              <a:defRPr/>
            </a:pPr>
            <a:r>
              <a:rPr kumimoji="0" lang="en-GB" sz="1400" b="0" i="0" u="none" strike="noStrike" kern="0" cap="none" spc="0" normalizeH="0" baseline="0" noProof="0" dirty="0">
                <a:ln>
                  <a:noFill/>
                </a:ln>
                <a:solidFill>
                  <a:srgbClr val="FFFFFF"/>
                </a:solidFill>
                <a:effectLst/>
                <a:uLnTx/>
                <a:uFillTx/>
                <a:latin typeface="DINPro" panose="020B0504020101020102" pitchFamily="34" charset="0"/>
                <a:ea typeface="+mn-ea"/>
                <a:cs typeface="DINPro" panose="020B0504020101020102" pitchFamily="34" charset="0"/>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Promotion</a:t>
            </a:r>
            <a:endParaRPr kumimoji="0" lang="en-GB"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endParaRPr>
          </a:p>
        </p:txBody>
      </p:sp>
      <p:sp>
        <p:nvSpPr>
          <p:cNvPr id="78" name="Rectangle 77">
            <a:extLst>
              <a:ext uri="{FF2B5EF4-FFF2-40B4-BE49-F238E27FC236}">
                <a16:creationId xmlns:a16="http://schemas.microsoft.com/office/drawing/2014/main" id="{76BD607D-C3BC-6B43-977E-320174F923B4}"/>
              </a:ext>
            </a:extLst>
          </p:cNvPr>
          <p:cNvSpPr/>
          <p:nvPr/>
        </p:nvSpPr>
        <p:spPr>
          <a:xfrm>
            <a:off x="1169233" y="8592004"/>
            <a:ext cx="1520429" cy="1092583"/>
          </a:xfrm>
          <a:prstGeom prst="rect">
            <a:avLst/>
          </a:prstGeom>
          <a:solidFill>
            <a:srgbClr val="182736"/>
          </a:solidFill>
        </p:spPr>
        <p:txBody>
          <a:bodyPr wrap="square" lIns="179987" rIns="89994" anchor="ctr" anchorCtr="0">
            <a:noAutofit/>
          </a:bodyPr>
          <a:lstStyle/>
          <a:p>
            <a:pPr marL="0" marR="0" lvl="0" indent="0" algn="l" defTabSz="914357" rtl="0" eaLnBrk="1" fontAlgn="auto" latinLnBrk="0" hangingPunct="1">
              <a:lnSpc>
                <a:spcPct val="100000"/>
              </a:lnSpc>
              <a:spcBef>
                <a:spcPts val="0"/>
              </a:spcBef>
              <a:spcAft>
                <a:spcPts val="0"/>
              </a:spcAft>
              <a:buClr>
                <a:srgbClr val="FFFFFF"/>
              </a:buClr>
              <a:buSzPts val="1600"/>
              <a:buFont typeface="Arial"/>
              <a:buNone/>
              <a:tabLst/>
              <a:defRPr/>
            </a:pPr>
            <a:r>
              <a:rPr kumimoji="0" lang="en-GB" sz="1400" b="0" i="0" u="none" strike="noStrike" kern="0" cap="none" spc="0" normalizeH="0" baseline="0" noProof="0" dirty="0">
                <a:ln>
                  <a:noFill/>
                </a:ln>
                <a:solidFill>
                  <a:srgbClr val="FFFFFF"/>
                </a:solidFill>
                <a:effectLst/>
                <a:uLnTx/>
                <a:uFillTx/>
                <a:latin typeface="DINPro" panose="020B0504020101020102" pitchFamily="34" charset="0"/>
                <a:ea typeface="+mn-ea"/>
                <a:cs typeface="DINPro" panose="020B0504020101020102" pitchFamily="34" charset="0"/>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Message</a:t>
            </a:r>
            <a:endParaRPr kumimoji="0" lang="en-GB"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endParaRPr>
          </a:p>
        </p:txBody>
      </p:sp>
      <p:sp>
        <p:nvSpPr>
          <p:cNvPr id="81" name="Google Shape;507;p23">
            <a:extLst>
              <a:ext uri="{FF2B5EF4-FFF2-40B4-BE49-F238E27FC236}">
                <a16:creationId xmlns:a16="http://schemas.microsoft.com/office/drawing/2014/main" id="{5FB20BED-5319-4142-A229-C994F4690B77}"/>
              </a:ext>
            </a:extLst>
          </p:cNvPr>
          <p:cNvSpPr txBox="1"/>
          <p:nvPr/>
        </p:nvSpPr>
        <p:spPr>
          <a:xfrm>
            <a:off x="17845262" y="6249970"/>
            <a:ext cx="854792"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Sport</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pic>
        <p:nvPicPr>
          <p:cNvPr id="86" name="Picture 85" descr="A car parked on the side of a road&#10;&#10;Description automatically generated">
            <a:extLst>
              <a:ext uri="{FF2B5EF4-FFF2-40B4-BE49-F238E27FC236}">
                <a16:creationId xmlns:a16="http://schemas.microsoft.com/office/drawing/2014/main" id="{BBDE4758-EFDB-A04C-B859-44DE6B2C6CB2}"/>
              </a:ext>
            </a:extLst>
          </p:cNvPr>
          <p:cNvPicPr>
            <a:picLocks noChangeAspect="1"/>
          </p:cNvPicPr>
          <p:nvPr/>
        </p:nvPicPr>
        <p:blipFill rotWithShape="1">
          <a:blip r:embed="rId19"/>
          <a:srcRect r="19963"/>
          <a:stretch/>
        </p:blipFill>
        <p:spPr>
          <a:xfrm>
            <a:off x="17564576" y="7320210"/>
            <a:ext cx="1416160" cy="1093764"/>
          </a:xfrm>
          <a:prstGeom prst="rect">
            <a:avLst/>
          </a:prstGeom>
        </p:spPr>
      </p:pic>
      <p:pic>
        <p:nvPicPr>
          <p:cNvPr id="91" name="Google Shape;501;p23">
            <a:extLst>
              <a:ext uri="{FF2B5EF4-FFF2-40B4-BE49-F238E27FC236}">
                <a16:creationId xmlns:a16="http://schemas.microsoft.com/office/drawing/2014/main" id="{ECA9E1DC-301F-A447-8677-270076974898}"/>
              </a:ext>
            </a:extLst>
          </p:cNvPr>
          <p:cNvPicPr preferRelativeResize="0"/>
          <p:nvPr/>
        </p:nvPicPr>
        <p:blipFill rotWithShape="1">
          <a:blip r:embed="rId6">
            <a:alphaModFix/>
          </a:blip>
          <a:srcRect/>
          <a:stretch/>
        </p:blipFill>
        <p:spPr>
          <a:xfrm>
            <a:off x="17196305" y="4657674"/>
            <a:ext cx="2099358" cy="392386"/>
          </a:xfrm>
          <a:prstGeom prst="rect">
            <a:avLst/>
          </a:prstGeom>
          <a:noFill/>
          <a:ln>
            <a:noFill/>
          </a:ln>
        </p:spPr>
      </p:pic>
      <p:pic>
        <p:nvPicPr>
          <p:cNvPr id="92" name="Picture 91" descr="A close up of a car&#10;&#10;Description automatically generated">
            <a:extLst>
              <a:ext uri="{FF2B5EF4-FFF2-40B4-BE49-F238E27FC236}">
                <a16:creationId xmlns:a16="http://schemas.microsoft.com/office/drawing/2014/main" id="{426D6C1E-FF72-DA42-9B0E-18E4C760857B}"/>
              </a:ext>
            </a:extLst>
          </p:cNvPr>
          <p:cNvPicPr>
            <a:picLocks noChangeAspect="1"/>
          </p:cNvPicPr>
          <p:nvPr/>
        </p:nvPicPr>
        <p:blipFill rotWithShape="1">
          <a:blip r:embed="rId20"/>
          <a:srcRect l="16573" t="24238" r="14185" b="26586"/>
          <a:stretch/>
        </p:blipFill>
        <p:spPr>
          <a:xfrm>
            <a:off x="16806992" y="2987484"/>
            <a:ext cx="2429511" cy="1142628"/>
          </a:xfrm>
          <a:prstGeom prst="rect">
            <a:avLst/>
          </a:prstGeom>
        </p:spPr>
      </p:pic>
      <p:sp>
        <p:nvSpPr>
          <p:cNvPr id="93" name="Google Shape;535;p23">
            <a:extLst>
              <a:ext uri="{FF2B5EF4-FFF2-40B4-BE49-F238E27FC236}">
                <a16:creationId xmlns:a16="http://schemas.microsoft.com/office/drawing/2014/main" id="{065F0AC6-1A75-6042-B1F1-AC60952E5CEC}"/>
              </a:ext>
            </a:extLst>
          </p:cNvPr>
          <p:cNvSpPr txBox="1"/>
          <p:nvPr/>
        </p:nvSpPr>
        <p:spPr>
          <a:xfrm>
            <a:off x="17471578" y="3899169"/>
            <a:ext cx="1632926" cy="418020"/>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en-GB"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Maserati 2020</a:t>
            </a:r>
            <a:endParaRPr kumimoji="0"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
        <p:nvSpPr>
          <p:cNvPr id="84" name="Google Shape;520;p23">
            <a:extLst>
              <a:ext uri="{FF2B5EF4-FFF2-40B4-BE49-F238E27FC236}">
                <a16:creationId xmlns:a16="http://schemas.microsoft.com/office/drawing/2014/main" id="{F3A7348B-68A7-844C-AC26-304CE00FE497}"/>
              </a:ext>
            </a:extLst>
          </p:cNvPr>
          <p:cNvSpPr txBox="1"/>
          <p:nvPr/>
        </p:nvSpPr>
        <p:spPr>
          <a:xfrm>
            <a:off x="17476694" y="8804279"/>
            <a:ext cx="2099353" cy="617946"/>
          </a:xfrm>
          <a:prstGeom prst="rect">
            <a:avLst/>
          </a:prstGeom>
          <a:solidFill>
            <a:schemeClr val="lt1"/>
          </a:solidFill>
          <a:ln>
            <a:noFill/>
          </a:ln>
          <a:effectLst>
            <a:outerShdw blurRad="190500" dist="38100" dir="8100000" algn="tr" rotWithShape="0">
              <a:srgbClr val="000000">
                <a:alpha val="9803"/>
              </a:srgbClr>
            </a:outerShdw>
          </a:effectLst>
        </p:spPr>
        <p:txBody>
          <a:bodyPr spcFirstLastPara="1" wrap="square" lIns="107992" tIns="107992" rIns="107992" bIns="107992" anchor="t" anchorCtr="0">
            <a:spAutoFit/>
          </a:bodyPr>
          <a:lstStyle/>
          <a:p>
            <a:pPr marL="0" marR="0" lvl="0" indent="0" algn="ctr" defTabSz="914357" rtl="0" eaLnBrk="1" fontAlgn="auto" latinLnBrk="0" hangingPunct="1">
              <a:lnSpc>
                <a:spcPct val="100000"/>
              </a:lnSpc>
              <a:spcBef>
                <a:spcPts val="0"/>
              </a:spcBef>
              <a:spcAft>
                <a:spcPts val="0"/>
              </a:spcAft>
              <a:buClr>
                <a:srgbClr val="000000"/>
              </a:buClr>
              <a:buSzTx/>
              <a:buFont typeface="Arial"/>
              <a:buNone/>
              <a:tabLst/>
              <a:defRPr/>
            </a:pPr>
            <a:r>
              <a:rPr kumimoji="0" lang="fr-FR" sz="1299"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rPr>
              <a:t>Maîtrisez Votre Route, Libérez Vos Sens</a:t>
            </a:r>
            <a:endParaRPr kumimoji="0" lang="fr-FR" sz="1400" b="0" i="0" u="none" strike="noStrike" kern="0" cap="none" spc="0" normalizeH="0" baseline="0" noProof="0" dirty="0">
              <a:ln>
                <a:noFill/>
              </a:ln>
              <a:solidFill>
                <a:srgbClr val="000000"/>
              </a:solidFill>
              <a:effectLst/>
              <a:uLnTx/>
              <a:uFillTx/>
              <a:latin typeface="DINPro" panose="020B0504020101020102" pitchFamily="34" charset="0"/>
              <a:ea typeface="+mn-ea"/>
              <a:cs typeface="DINPro" panose="020B0504020101020102" pitchFamily="34" charset="0"/>
              <a:sym typeface="Arial"/>
            </a:endParaRPr>
          </a:p>
        </p:txBody>
      </p:sp>
    </p:spTree>
    <p:extLst>
      <p:ext uri="{BB962C8B-B14F-4D97-AF65-F5344CB8AC3E}">
        <p14:creationId xmlns:p14="http://schemas.microsoft.com/office/powerpoint/2010/main" val="1379128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sp>
        <p:nvSpPr>
          <p:cNvPr id="614" name="Google Shape;614;p28"/>
          <p:cNvSpPr/>
          <p:nvPr/>
        </p:nvSpPr>
        <p:spPr>
          <a:xfrm>
            <a:off x="1306037" y="1775674"/>
            <a:ext cx="17913598" cy="400069"/>
          </a:xfrm>
          <a:prstGeom prst="rect">
            <a:avLst/>
          </a:prstGeom>
          <a:noFill/>
          <a:ln>
            <a:noFill/>
          </a:ln>
        </p:spPr>
        <p:txBody>
          <a:bodyPr spcFirstLastPara="1" wrap="square" lIns="91425" tIns="45700" rIns="91425" bIns="45700" anchor="t" anchorCtr="0">
            <a:spAutoFit/>
          </a:bodyPr>
          <a:lstStyle/>
          <a:p>
            <a:pPr lvl="0">
              <a:defRPr/>
            </a:pPr>
            <a:r>
              <a:rPr lang="fr-FR" sz="2000" dirty="0">
                <a:latin typeface="DINPro" panose="020B0504020101020102" pitchFamily="34" charset="0"/>
                <a:cs typeface="DINPro" panose="020B0504020101020102" pitchFamily="34" charset="0"/>
              </a:rPr>
              <a:t>Gamme été améliorée et simplifiée : le Potenza Sport augmente considérablement la couverture dans le segment HRD [en remplacement exclusivement]</a:t>
            </a:r>
            <a:endParaRPr lang="fr-FR" dirty="0">
              <a:latin typeface="DINPro" panose="020B0504020101020102" pitchFamily="34" charset="0"/>
              <a:cs typeface="DINPro" panose="020B0504020101020102" pitchFamily="34" charset="0"/>
            </a:endParaRPr>
          </a:p>
        </p:txBody>
      </p:sp>
      <p:graphicFrame>
        <p:nvGraphicFramePr>
          <p:cNvPr id="615" name="Google Shape;615;p28"/>
          <p:cNvGraphicFramePr/>
          <p:nvPr>
            <p:extLst>
              <p:ext uri="{D42A27DB-BD31-4B8C-83A1-F6EECF244321}">
                <p14:modId xmlns:p14="http://schemas.microsoft.com/office/powerpoint/2010/main" val="2172536274"/>
              </p:ext>
            </p:extLst>
          </p:nvPr>
        </p:nvGraphicFramePr>
        <p:xfrm>
          <a:off x="641684" y="2986617"/>
          <a:ext cx="17741083" cy="2683700"/>
        </p:xfrm>
        <a:graphic>
          <a:graphicData uri="http://schemas.openxmlformats.org/drawingml/2006/table">
            <a:tbl>
              <a:tblPr firstRow="1" bandRow="1">
                <a:noFill/>
                <a:tableStyleId>{0378EC3C-6C55-4BF5-90F8-8B0B3DA8A3C4}</a:tableStyleId>
              </a:tblPr>
              <a:tblGrid>
                <a:gridCol w="106388">
                  <a:extLst>
                    <a:ext uri="{9D8B030D-6E8A-4147-A177-3AD203B41FA5}">
                      <a16:colId xmlns:a16="http://schemas.microsoft.com/office/drawing/2014/main" val="20000"/>
                    </a:ext>
                  </a:extLst>
                </a:gridCol>
                <a:gridCol w="1847684">
                  <a:extLst>
                    <a:ext uri="{9D8B030D-6E8A-4147-A177-3AD203B41FA5}">
                      <a16:colId xmlns:a16="http://schemas.microsoft.com/office/drawing/2014/main" val="20001"/>
                    </a:ext>
                  </a:extLst>
                </a:gridCol>
                <a:gridCol w="1578702">
                  <a:extLst>
                    <a:ext uri="{9D8B030D-6E8A-4147-A177-3AD203B41FA5}">
                      <a16:colId xmlns:a16="http://schemas.microsoft.com/office/drawing/2014/main" val="20002"/>
                    </a:ext>
                  </a:extLst>
                </a:gridCol>
                <a:gridCol w="1578701">
                  <a:extLst>
                    <a:ext uri="{9D8B030D-6E8A-4147-A177-3AD203B41FA5}">
                      <a16:colId xmlns:a16="http://schemas.microsoft.com/office/drawing/2014/main" val="20003"/>
                    </a:ext>
                  </a:extLst>
                </a:gridCol>
                <a:gridCol w="1578701">
                  <a:extLst>
                    <a:ext uri="{9D8B030D-6E8A-4147-A177-3AD203B41FA5}">
                      <a16:colId xmlns:a16="http://schemas.microsoft.com/office/drawing/2014/main" val="20004"/>
                    </a:ext>
                  </a:extLst>
                </a:gridCol>
                <a:gridCol w="1578701">
                  <a:extLst>
                    <a:ext uri="{9D8B030D-6E8A-4147-A177-3AD203B41FA5}">
                      <a16:colId xmlns:a16="http://schemas.microsoft.com/office/drawing/2014/main" val="20005"/>
                    </a:ext>
                  </a:extLst>
                </a:gridCol>
                <a:gridCol w="1578701">
                  <a:extLst>
                    <a:ext uri="{9D8B030D-6E8A-4147-A177-3AD203B41FA5}">
                      <a16:colId xmlns:a16="http://schemas.microsoft.com/office/drawing/2014/main" val="20006"/>
                    </a:ext>
                  </a:extLst>
                </a:gridCol>
                <a:gridCol w="1578701">
                  <a:extLst>
                    <a:ext uri="{9D8B030D-6E8A-4147-A177-3AD203B41FA5}">
                      <a16:colId xmlns:a16="http://schemas.microsoft.com/office/drawing/2014/main" val="20007"/>
                    </a:ext>
                  </a:extLst>
                </a:gridCol>
                <a:gridCol w="1578701">
                  <a:extLst>
                    <a:ext uri="{9D8B030D-6E8A-4147-A177-3AD203B41FA5}">
                      <a16:colId xmlns:a16="http://schemas.microsoft.com/office/drawing/2014/main" val="20008"/>
                    </a:ext>
                  </a:extLst>
                </a:gridCol>
                <a:gridCol w="1578701">
                  <a:extLst>
                    <a:ext uri="{9D8B030D-6E8A-4147-A177-3AD203B41FA5}">
                      <a16:colId xmlns:a16="http://schemas.microsoft.com/office/drawing/2014/main" val="20009"/>
                    </a:ext>
                  </a:extLst>
                </a:gridCol>
                <a:gridCol w="1578701">
                  <a:extLst>
                    <a:ext uri="{9D8B030D-6E8A-4147-A177-3AD203B41FA5}">
                      <a16:colId xmlns:a16="http://schemas.microsoft.com/office/drawing/2014/main" val="20010"/>
                    </a:ext>
                  </a:extLst>
                </a:gridCol>
                <a:gridCol w="1578701">
                  <a:extLst>
                    <a:ext uri="{9D8B030D-6E8A-4147-A177-3AD203B41FA5}">
                      <a16:colId xmlns:a16="http://schemas.microsoft.com/office/drawing/2014/main" val="20011"/>
                    </a:ext>
                  </a:extLst>
                </a:gridCol>
              </a:tblGrid>
              <a:tr h="528250">
                <a:tc rowSpan="6">
                  <a:txBody>
                    <a:bodyPr/>
                    <a:lstStyle/>
                    <a:p>
                      <a:pPr marL="0" marR="0" lvl="0" indent="0" algn="l" rtl="0">
                        <a:spcBef>
                          <a:spcPts val="0"/>
                        </a:spcBef>
                        <a:spcAft>
                          <a:spcPts val="0"/>
                        </a:spcAft>
                        <a:buNone/>
                      </a:pPr>
                      <a:endParaRPr sz="2450" b="0" i="0" dirty="0">
                        <a:latin typeface="DINPro" panose="020B0504020101020102" pitchFamily="34" charset="0"/>
                        <a:ea typeface="Arial"/>
                        <a:cs typeface="DINPro" panose="020B0504020101020102" pitchFamily="34" charset="0"/>
                        <a:sym typeface="Arial"/>
                      </a:endParaRPr>
                    </a:p>
                  </a:txBody>
                  <a:tcPr marL="0" marR="0" marT="0" marB="0">
                    <a:lnL w="19050" cap="flat" cmpd="sng">
                      <a:solidFill>
                        <a:srgbClr val="D8D8D8"/>
                      </a:solidFill>
                      <a:prstDash val="solid"/>
                      <a:round/>
                      <a:headEnd type="none" w="sm" len="sm"/>
                      <a:tailEnd type="none" w="sm" len="sm"/>
                    </a:lnL>
                    <a:lnR w="19050" cap="flat" cmpd="sng">
                      <a:solidFill>
                        <a:srgbClr val="D8D8D8"/>
                      </a:solidFill>
                      <a:prstDash val="solid"/>
                      <a:round/>
                      <a:headEnd type="none" w="sm" len="sm"/>
                      <a:tailEnd type="none" w="sm" len="sm"/>
                    </a:lnR>
                    <a:lnT w="19050" cap="flat" cmpd="sng">
                      <a:solidFill>
                        <a:srgbClr val="D8D8D8"/>
                      </a:solidFill>
                      <a:prstDash val="solid"/>
                      <a:round/>
                      <a:headEnd type="none" w="sm" len="sm"/>
                      <a:tailEnd type="none" w="sm" len="sm"/>
                    </a:lnT>
                    <a:lnB w="19050" cap="flat" cmpd="sng">
                      <a:solidFill>
                        <a:srgbClr val="D8D8D8"/>
                      </a:solidFill>
                      <a:prstDash val="solid"/>
                      <a:round/>
                      <a:headEnd type="none" w="sm" len="sm"/>
                      <a:tailEnd type="none" w="sm" len="sm"/>
                    </a:lnB>
                    <a:solidFill>
                      <a:srgbClr val="DDDDDD"/>
                    </a:solidFill>
                  </a:tcPr>
                </a:tc>
                <a:tc gridSpan="3">
                  <a:txBody>
                    <a:bodyPr/>
                    <a:lstStyle/>
                    <a:p>
                      <a:pPr marL="255270" marR="0" lvl="0" indent="0" algn="l" rtl="0">
                        <a:lnSpc>
                          <a:spcPct val="100000"/>
                        </a:lnSpc>
                        <a:spcBef>
                          <a:spcPts val="0"/>
                        </a:spcBef>
                        <a:spcAft>
                          <a:spcPts val="0"/>
                        </a:spcAft>
                        <a:buNone/>
                      </a:pPr>
                      <a:r>
                        <a:rPr lang="en-GB" sz="1800" b="0" i="0" dirty="0">
                          <a:solidFill>
                            <a:schemeClr val="lt1"/>
                          </a:solidFill>
                          <a:latin typeface="DINPro" panose="020B0504020101020102" pitchFamily="34" charset="0"/>
                          <a:ea typeface="Arial"/>
                          <a:cs typeface="DINPro" panose="020B0504020101020102" pitchFamily="34" charset="0"/>
                          <a:sym typeface="Arial"/>
                        </a:rPr>
                        <a:t>    2015	</a:t>
                      </a:r>
                      <a:r>
                        <a:rPr lang="en-GB" sz="1200" b="0" i="0" dirty="0">
                          <a:solidFill>
                            <a:schemeClr val="lt1"/>
                          </a:solidFill>
                          <a:latin typeface="DINPro" panose="020B0504020101020102" pitchFamily="34" charset="0"/>
                          <a:ea typeface="Arial"/>
                          <a:cs typeface="DINPro" panose="020B0504020101020102" pitchFamily="34" charset="0"/>
                          <a:sym typeface="Arial"/>
                        </a:rPr>
                        <a:t>14”</a:t>
                      </a:r>
                      <a:endParaRPr dirty="0"/>
                    </a:p>
                  </a:txBody>
                  <a:tcPr marL="0" marR="0" marT="0" marB="0" anchor="ctr">
                    <a:lnL w="19050" cap="flat" cmpd="sng">
                      <a:solidFill>
                        <a:srgbClr val="D8D8D8"/>
                      </a:solidFill>
                      <a:prstDash val="solid"/>
                      <a:round/>
                      <a:headEnd type="none" w="sm" len="sm"/>
                      <a:tailEnd type="none" w="sm" len="sm"/>
                    </a:lnL>
                    <a:lnR w="15700" cap="flat" cmpd="sng">
                      <a:solidFill>
                        <a:srgbClr val="DDDDDD"/>
                      </a:solidFill>
                      <a:prstDash val="solid"/>
                      <a:round/>
                      <a:headEnd type="none" w="sm" len="sm"/>
                      <a:tailEnd type="none" w="sm" len="sm"/>
                    </a:lnR>
                    <a:lnT w="19050" cap="flat" cmpd="sng">
                      <a:solidFill>
                        <a:srgbClr val="D8D8D8"/>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tc hMerge="1">
                  <a:txBody>
                    <a:bodyPr/>
                    <a:lstStyle/>
                    <a:p>
                      <a:endParaRPr lang="x-none"/>
                    </a:p>
                  </a:txBody>
                  <a:tcPr/>
                </a:tc>
                <a:tc hMerge="1">
                  <a:txBody>
                    <a:bodyPr/>
                    <a:lstStyle/>
                    <a:p>
                      <a:endParaRPr lang="x-none"/>
                    </a:p>
                  </a:txBody>
                  <a:tcPr>
                    <a:lnL w="15700" cap="flat" cmpd="sng" algn="ctr">
                      <a:solidFill>
                        <a:srgbClr val="DDDDDD"/>
                      </a:solidFill>
                      <a:prstDash val="solid"/>
                      <a:round/>
                      <a:headEnd type="none" w="sm" len="sm"/>
                      <a:tailEnd type="none" w="sm" len="sm"/>
                    </a:lnL>
                  </a:tcPr>
                </a:tc>
                <a:tc>
                  <a:txBody>
                    <a:bodyPr/>
                    <a:lstStyle/>
                    <a:p>
                      <a:pPr marL="405130" marR="0" lvl="0" indent="0" algn="ctr" rtl="0">
                        <a:lnSpc>
                          <a:spcPct val="100000"/>
                        </a:lnSpc>
                        <a:spcBef>
                          <a:spcPts val="0"/>
                        </a:spcBef>
                        <a:spcAft>
                          <a:spcPts val="0"/>
                        </a:spcAft>
                        <a:buNone/>
                      </a:pPr>
                      <a:r>
                        <a:rPr lang="en-GB" sz="1200" b="0" i="0" dirty="0">
                          <a:solidFill>
                            <a:schemeClr val="lt1"/>
                          </a:solidFill>
                          <a:latin typeface="DINPro" panose="020B0504020101020102" pitchFamily="34" charset="0"/>
                          <a:ea typeface="Arial"/>
                          <a:cs typeface="DINPro" panose="020B0504020101020102" pitchFamily="34" charset="0"/>
                          <a:sym typeface="Arial"/>
                        </a:rPr>
                        <a:t>15”</a:t>
                      </a:r>
                      <a:endParaRPr dirty="0"/>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9050" cap="flat" cmpd="sng">
                      <a:solidFill>
                        <a:srgbClr val="D8D8D8"/>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tc>
                  <a:txBody>
                    <a:bodyPr/>
                    <a:lstStyle/>
                    <a:p>
                      <a:pPr marL="401955" marR="0" lvl="0" indent="0" algn="ctr" rtl="0">
                        <a:lnSpc>
                          <a:spcPct val="100000"/>
                        </a:lnSpc>
                        <a:spcBef>
                          <a:spcPts val="0"/>
                        </a:spcBef>
                        <a:spcAft>
                          <a:spcPts val="0"/>
                        </a:spcAft>
                        <a:buNone/>
                      </a:pPr>
                      <a:r>
                        <a:rPr lang="en-GB" sz="1200" b="0" i="0" dirty="0">
                          <a:solidFill>
                            <a:schemeClr val="lt1"/>
                          </a:solidFill>
                          <a:latin typeface="DINPro" panose="020B0504020101020102" pitchFamily="34" charset="0"/>
                          <a:ea typeface="Arial"/>
                          <a:cs typeface="DINPro" panose="020B0504020101020102" pitchFamily="34" charset="0"/>
                          <a:sym typeface="Arial"/>
                        </a:rPr>
                        <a:t>16”</a:t>
                      </a:r>
                      <a:endParaRPr dirty="0"/>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9050" cap="flat" cmpd="sng">
                      <a:solidFill>
                        <a:srgbClr val="D8D8D8"/>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tc>
                  <a:txBody>
                    <a:bodyPr/>
                    <a:lstStyle/>
                    <a:p>
                      <a:pPr marL="404495" marR="0" lvl="0" indent="0" algn="ctr" rtl="0">
                        <a:lnSpc>
                          <a:spcPct val="100000"/>
                        </a:lnSpc>
                        <a:spcBef>
                          <a:spcPts val="0"/>
                        </a:spcBef>
                        <a:spcAft>
                          <a:spcPts val="0"/>
                        </a:spcAft>
                        <a:buNone/>
                      </a:pPr>
                      <a:r>
                        <a:rPr lang="en-GB" sz="1200" b="0" i="0" dirty="0">
                          <a:solidFill>
                            <a:schemeClr val="lt1"/>
                          </a:solidFill>
                          <a:latin typeface="DINPro" panose="020B0504020101020102" pitchFamily="34" charset="0"/>
                          <a:ea typeface="Arial"/>
                          <a:cs typeface="DINPro" panose="020B0504020101020102" pitchFamily="34" charset="0"/>
                          <a:sym typeface="Arial"/>
                        </a:rPr>
                        <a:t>17”</a:t>
                      </a:r>
                      <a:endParaRPr dirty="0"/>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9050" cap="flat" cmpd="sng">
                      <a:solidFill>
                        <a:srgbClr val="D8D8D8"/>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tc>
                  <a:txBody>
                    <a:bodyPr/>
                    <a:lstStyle/>
                    <a:p>
                      <a:pPr marL="403225" marR="0" lvl="0" indent="0" algn="ctr" rtl="0">
                        <a:lnSpc>
                          <a:spcPct val="100000"/>
                        </a:lnSpc>
                        <a:spcBef>
                          <a:spcPts val="0"/>
                        </a:spcBef>
                        <a:spcAft>
                          <a:spcPts val="0"/>
                        </a:spcAft>
                        <a:buNone/>
                      </a:pPr>
                      <a:r>
                        <a:rPr lang="en-GB" sz="1200" b="0" i="0" dirty="0">
                          <a:solidFill>
                            <a:schemeClr val="lt1"/>
                          </a:solidFill>
                          <a:latin typeface="DINPro" panose="020B0504020101020102" pitchFamily="34" charset="0"/>
                          <a:ea typeface="Arial"/>
                          <a:cs typeface="DINPro" panose="020B0504020101020102" pitchFamily="34" charset="0"/>
                          <a:sym typeface="Arial"/>
                        </a:rPr>
                        <a:t>18”</a:t>
                      </a:r>
                      <a:endParaRPr dirty="0"/>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9050" cap="flat" cmpd="sng">
                      <a:solidFill>
                        <a:srgbClr val="D8D8D8"/>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tc>
                  <a:txBody>
                    <a:bodyPr/>
                    <a:lstStyle/>
                    <a:p>
                      <a:pPr marL="401320" marR="0" lvl="0" indent="0" algn="ctr" rtl="0">
                        <a:lnSpc>
                          <a:spcPct val="100000"/>
                        </a:lnSpc>
                        <a:spcBef>
                          <a:spcPts val="0"/>
                        </a:spcBef>
                        <a:spcAft>
                          <a:spcPts val="0"/>
                        </a:spcAft>
                        <a:buNone/>
                      </a:pPr>
                      <a:r>
                        <a:rPr lang="en-GB" sz="1200" b="0" i="0" dirty="0">
                          <a:solidFill>
                            <a:schemeClr val="lt1"/>
                          </a:solidFill>
                          <a:latin typeface="DINPro" panose="020B0504020101020102" pitchFamily="34" charset="0"/>
                          <a:ea typeface="Arial"/>
                          <a:cs typeface="DINPro" panose="020B0504020101020102" pitchFamily="34" charset="0"/>
                          <a:sym typeface="Arial"/>
                        </a:rPr>
                        <a:t>19”</a:t>
                      </a:r>
                      <a:endParaRPr dirty="0"/>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9050" cap="flat" cmpd="sng">
                      <a:solidFill>
                        <a:srgbClr val="D8D8D8"/>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tc>
                  <a:txBody>
                    <a:bodyPr/>
                    <a:lstStyle/>
                    <a:p>
                      <a:pPr marL="393700" marR="0" lvl="0" indent="0" algn="ctr" rtl="0">
                        <a:lnSpc>
                          <a:spcPct val="100000"/>
                        </a:lnSpc>
                        <a:spcBef>
                          <a:spcPts val="0"/>
                        </a:spcBef>
                        <a:spcAft>
                          <a:spcPts val="0"/>
                        </a:spcAft>
                        <a:buNone/>
                      </a:pPr>
                      <a:r>
                        <a:rPr lang="en-GB" sz="1200" b="0" i="0" dirty="0">
                          <a:solidFill>
                            <a:schemeClr val="lt1"/>
                          </a:solidFill>
                          <a:latin typeface="DINPro" panose="020B0504020101020102" pitchFamily="34" charset="0"/>
                          <a:ea typeface="Arial"/>
                          <a:cs typeface="DINPro" panose="020B0504020101020102" pitchFamily="34" charset="0"/>
                          <a:sym typeface="Arial"/>
                        </a:rPr>
                        <a:t>20”</a:t>
                      </a:r>
                      <a:endParaRPr dirty="0"/>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9050" cap="flat" cmpd="sng">
                      <a:solidFill>
                        <a:srgbClr val="D8D8D8"/>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tc>
                  <a:txBody>
                    <a:bodyPr/>
                    <a:lstStyle/>
                    <a:p>
                      <a:pPr marL="412115" marR="0" lvl="0" indent="0" algn="ctr" rtl="0">
                        <a:lnSpc>
                          <a:spcPct val="100000"/>
                        </a:lnSpc>
                        <a:spcBef>
                          <a:spcPts val="0"/>
                        </a:spcBef>
                        <a:spcAft>
                          <a:spcPts val="0"/>
                        </a:spcAft>
                        <a:buNone/>
                      </a:pPr>
                      <a:r>
                        <a:rPr lang="en-GB" sz="1200" b="0" i="0" dirty="0">
                          <a:solidFill>
                            <a:schemeClr val="lt1"/>
                          </a:solidFill>
                          <a:latin typeface="DINPro" panose="020B0504020101020102" pitchFamily="34" charset="0"/>
                          <a:ea typeface="Arial"/>
                          <a:cs typeface="DINPro" panose="020B0504020101020102" pitchFamily="34" charset="0"/>
                          <a:sym typeface="Arial"/>
                        </a:rPr>
                        <a:t>21”</a:t>
                      </a:r>
                      <a:endParaRPr dirty="0"/>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9050" cap="flat" cmpd="sng">
                      <a:solidFill>
                        <a:srgbClr val="D8D8D8"/>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tc>
                  <a:txBody>
                    <a:bodyPr/>
                    <a:lstStyle/>
                    <a:p>
                      <a:pPr marL="412115" marR="0" lvl="0" indent="0" algn="ctr" rtl="0">
                        <a:lnSpc>
                          <a:spcPct val="100000"/>
                        </a:lnSpc>
                        <a:spcBef>
                          <a:spcPts val="0"/>
                        </a:spcBef>
                        <a:spcAft>
                          <a:spcPts val="0"/>
                        </a:spcAft>
                        <a:buNone/>
                      </a:pPr>
                      <a:r>
                        <a:rPr lang="en-GB" sz="1200" b="0" i="0" dirty="0">
                          <a:solidFill>
                            <a:schemeClr val="lt1"/>
                          </a:solidFill>
                          <a:latin typeface="DINPro" panose="020B0504020101020102" pitchFamily="34" charset="0"/>
                          <a:ea typeface="Arial"/>
                          <a:cs typeface="DINPro" panose="020B0504020101020102" pitchFamily="34" charset="0"/>
                          <a:sym typeface="Arial"/>
                        </a:rPr>
                        <a:t>22”</a:t>
                      </a:r>
                      <a:endParaRPr dirty="0"/>
                    </a:p>
                  </a:txBody>
                  <a:tcPr marL="0" marR="0" marT="0" marB="0" anchor="ctr">
                    <a:lnL w="15700" cap="flat" cmpd="sng">
                      <a:solidFill>
                        <a:srgbClr val="DDDDDD"/>
                      </a:solidFill>
                      <a:prstDash val="solid"/>
                      <a:round/>
                      <a:headEnd type="none" w="sm" len="sm"/>
                      <a:tailEnd type="none" w="sm" len="sm"/>
                    </a:lnL>
                    <a:lnR w="19050" cap="flat" cmpd="sng">
                      <a:solidFill>
                        <a:srgbClr val="D8D8D8"/>
                      </a:solidFill>
                      <a:prstDash val="solid"/>
                      <a:round/>
                      <a:headEnd type="none" w="sm" len="sm"/>
                      <a:tailEnd type="none" w="sm" len="sm"/>
                    </a:lnR>
                    <a:lnT w="19050" cap="flat" cmpd="sng">
                      <a:solidFill>
                        <a:srgbClr val="D8D8D8"/>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extLst>
                  <a:ext uri="{0D108BD9-81ED-4DB2-BD59-A6C34878D82A}">
                    <a16:rowId xmlns:a16="http://schemas.microsoft.com/office/drawing/2014/main" val="10000"/>
                  </a:ext>
                </a:extLst>
              </a:tr>
              <a:tr h="422600">
                <a:tc vMerge="1">
                  <a:txBody>
                    <a:bodyPr/>
                    <a:lstStyle/>
                    <a:p>
                      <a:endParaRPr lang="x-none"/>
                    </a:p>
                  </a:txBody>
                  <a:tcPr/>
                </a:tc>
                <a:tc>
                  <a:txBody>
                    <a:bodyPr/>
                    <a:lstStyle/>
                    <a:p>
                      <a:pPr marL="659765" marR="0" lvl="0" indent="0" algn="l" rtl="0">
                        <a:lnSpc>
                          <a:spcPct val="100000"/>
                        </a:lnSpc>
                        <a:spcBef>
                          <a:spcPts val="0"/>
                        </a:spcBef>
                        <a:spcAft>
                          <a:spcPts val="0"/>
                        </a:spcAft>
                        <a:buNone/>
                      </a:pPr>
                      <a:r>
                        <a:rPr lang="en-GB" sz="1200" b="0" i="0" dirty="0">
                          <a:latin typeface="DINPro" panose="020B0504020101020102" pitchFamily="34" charset="0"/>
                          <a:ea typeface="Arial"/>
                          <a:cs typeface="DINPro" panose="020B0504020101020102" pitchFamily="34" charset="0"/>
                          <a:sym typeface="Arial"/>
                        </a:rPr>
                        <a:t>SUV</a:t>
                      </a:r>
                      <a:endParaRPr dirty="0"/>
                    </a:p>
                  </a:txBody>
                  <a:tcPr marL="0" marR="0" marT="0" marB="0" anchor="ctr">
                    <a:lnL w="19050" cap="flat" cmpd="sng">
                      <a:solidFill>
                        <a:srgbClr val="D8D8D8"/>
                      </a:solidFill>
                      <a:prstDash val="solid"/>
                      <a:round/>
                      <a:headEnd type="none" w="sm" len="sm"/>
                      <a:tailEnd type="none" w="sm" len="sm"/>
                    </a:lnL>
                    <a:lnR w="12700" cap="flat" cmpd="sng" algn="ctr">
                      <a:noFill/>
                      <a:prstDash val="solid"/>
                      <a:round/>
                      <a:headEnd type="none" w="med" len="med"/>
                      <a:tailEnd type="none" w="med" len="med"/>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gridSpan="2">
                  <a:txBody>
                    <a:bodyPr/>
                    <a:lstStyle/>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000" b="0" i="0" u="none" strike="noStrike" kern="0" cap="none" spc="0" normalizeH="0" baseline="0" noProof="0" dirty="0">
                          <a:ln>
                            <a:noFill/>
                          </a:ln>
                          <a:solidFill>
                            <a:srgbClr val="000000"/>
                          </a:solidFill>
                          <a:effectLst/>
                          <a:uLnTx/>
                          <a:uFillTx/>
                          <a:latin typeface="DINPro" panose="020B0504020101020102" pitchFamily="34" charset="0"/>
                          <a:ea typeface="Arial"/>
                          <a:cs typeface="DINPro" panose="020B0504020101020102" pitchFamily="34" charset="0"/>
                          <a:sym typeface="Arial"/>
                        </a:rPr>
                        <a:t>TOURISME</a:t>
                      </a:r>
                      <a:endParaRPr lang="x-none" dirty="0"/>
                    </a:p>
                  </a:txBody>
                  <a:tcPr marL="0" marR="0" marT="0" marB="0" anchor="ctr">
                    <a:lnL w="12700" cap="flat" cmpd="sng" algn="ctr">
                      <a:noFill/>
                      <a:prstDash val="solid"/>
                      <a:round/>
                      <a:headEnd type="none" w="med" len="med"/>
                      <a:tailEnd type="none" w="med" len="med"/>
                    </a:lnL>
                    <a:lnR w="15700" cap="flat" cmpd="sng">
                      <a:solidFill>
                        <a:srgbClr val="DDDDDD"/>
                      </a:solidFill>
                      <a:prstDash val="solid"/>
                      <a:round/>
                      <a:headEnd type="none" w="sm" len="sm"/>
                      <a:tailEnd type="none" w="sm" len="sm"/>
                    </a:lnR>
                    <a:lnT w="15700" cap="flat" cmpd="sng" algn="ctr">
                      <a:solidFill>
                        <a:srgbClr val="DDDDDD"/>
                      </a:solidFill>
                      <a:prstDash val="solid"/>
                      <a:round/>
                      <a:headEnd type="none" w="sm" len="sm"/>
                      <a:tailEnd type="none" w="sm" len="sm"/>
                    </a:lnT>
                    <a:lnB w="15700" cap="flat" cmpd="sng" algn="ctr">
                      <a:solidFill>
                        <a:srgbClr val="DDDDDD"/>
                      </a:solidFill>
                      <a:prstDash val="solid"/>
                      <a:round/>
                      <a:headEnd type="none" w="sm" len="sm"/>
                      <a:tailEnd type="none" w="sm" len="sm"/>
                    </a:lnB>
                  </a:tcPr>
                </a:tc>
                <a:tc hMerge="1">
                  <a:txBody>
                    <a:bodyPr/>
                    <a:lstStyle/>
                    <a:p>
                      <a:endParaRPr lang="x-none"/>
                    </a:p>
                  </a:txBody>
                  <a:tcPr>
                    <a:lnL w="15700" cap="flat" cmpd="sng" algn="ctr">
                      <a:solidFill>
                        <a:srgbClr val="DDDDDD"/>
                      </a:solidFill>
                      <a:prstDash val="solid"/>
                      <a:round/>
                      <a:headEnd type="none" w="sm" len="sm"/>
                      <a:tailEnd type="none" w="sm" len="sm"/>
                    </a:lnL>
                  </a:tcPr>
                </a:tc>
                <a:tc>
                  <a:txBody>
                    <a:bodyPr/>
                    <a:lstStyle/>
                    <a:p>
                      <a:pPr marL="0" marR="0" lvl="0" indent="0" algn="l" rtl="0">
                        <a:spcBef>
                          <a:spcPts val="0"/>
                        </a:spcBef>
                        <a:spcAft>
                          <a:spcPts val="0"/>
                        </a:spcAft>
                        <a:buNone/>
                      </a:pPr>
                      <a:endParaRPr sz="120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gridSpan="6">
                  <a:txBody>
                    <a:bodyPr/>
                    <a:lstStyle/>
                    <a:p>
                      <a:pPr marL="0" marR="0" lvl="0" indent="0" algn="ctr" rtl="0">
                        <a:lnSpc>
                          <a:spcPct val="100000"/>
                        </a:lnSpc>
                        <a:spcBef>
                          <a:spcPts val="0"/>
                        </a:spcBef>
                        <a:spcAft>
                          <a:spcPts val="0"/>
                        </a:spcAft>
                        <a:buNone/>
                      </a:pPr>
                      <a:r>
                        <a:rPr lang="en-GB" sz="1400" b="1" i="0" dirty="0">
                          <a:solidFill>
                            <a:srgbClr val="FFFFFF"/>
                          </a:solidFill>
                          <a:latin typeface="DINPro" panose="020B0504020101020102" pitchFamily="34" charset="0"/>
                          <a:ea typeface="Arial"/>
                          <a:cs typeface="DINPro" panose="020B0504020101020102" pitchFamily="34" charset="0"/>
                          <a:sym typeface="Arial"/>
                        </a:rPr>
                        <a:t>DUELER HP SPORT</a:t>
                      </a:r>
                      <a:endParaRPr sz="1400" b="1"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gradFill>
                      <a:gsLst>
                        <a:gs pos="0">
                          <a:srgbClr val="004742"/>
                        </a:gs>
                        <a:gs pos="100000">
                          <a:srgbClr val="008B7F"/>
                        </a:gs>
                      </a:gsLst>
                      <a:lin ang="0" scaled="0"/>
                    </a:gradFill>
                  </a:tcPr>
                </a:tc>
                <a:tc hMerge="1">
                  <a:txBody>
                    <a:bodyPr/>
                    <a:lstStyle/>
                    <a:p>
                      <a:endParaRPr lang="x-none"/>
                    </a:p>
                  </a:txBody>
                  <a:tcPr/>
                </a:tc>
                <a:tc hMerge="1">
                  <a:txBody>
                    <a:bodyPr/>
                    <a:lstStyle/>
                    <a:p>
                      <a:endParaRPr lang="x-none"/>
                    </a:p>
                  </a:txBody>
                  <a:tcPr/>
                </a:tc>
                <a:tc hMerge="1">
                  <a:txBody>
                    <a:bodyPr/>
                    <a:lstStyle/>
                    <a:p>
                      <a:endParaRPr lang="x-none"/>
                    </a:p>
                  </a:txBody>
                  <a:tcPr/>
                </a:tc>
                <a:tc hMerge="1">
                  <a:txBody>
                    <a:bodyPr/>
                    <a:lstStyle/>
                    <a:p>
                      <a:endParaRPr lang="x-none"/>
                    </a:p>
                  </a:txBody>
                  <a:tcPr/>
                </a:tc>
                <a:tc hMerge="1">
                  <a:txBody>
                    <a:bodyPr/>
                    <a:lstStyle/>
                    <a:p>
                      <a:endParaRPr lang="x-none"/>
                    </a:p>
                  </a:txBody>
                  <a:tcPr/>
                </a:tc>
                <a:tc>
                  <a:txBody>
                    <a:bodyPr/>
                    <a:lstStyle/>
                    <a:p>
                      <a:pPr marL="0" marR="0" lvl="0" indent="0" algn="l" rtl="0">
                        <a:spcBef>
                          <a:spcPts val="0"/>
                        </a:spcBef>
                        <a:spcAft>
                          <a:spcPts val="0"/>
                        </a:spcAft>
                        <a:buNone/>
                      </a:pPr>
                      <a:endParaRPr sz="145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905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extLst>
                  <a:ext uri="{0D108BD9-81ED-4DB2-BD59-A6C34878D82A}">
                    <a16:rowId xmlns:a16="http://schemas.microsoft.com/office/drawing/2014/main" val="10001"/>
                  </a:ext>
                </a:extLst>
              </a:tr>
              <a:tr h="422600">
                <a:tc vMerge="1">
                  <a:txBody>
                    <a:bodyPr/>
                    <a:lstStyle/>
                    <a:p>
                      <a:endParaRPr lang="x-none"/>
                    </a:p>
                  </a:txBody>
                  <a:tcPr/>
                </a:tc>
                <a:tc rowSpan="4">
                  <a:txBody>
                    <a:bodyPr/>
                    <a:lstStyle/>
                    <a:p>
                      <a:pPr marL="600075" marR="284480" lvl="0" indent="-279400" algn="l" rtl="0">
                        <a:lnSpc>
                          <a:spcPct val="100000"/>
                        </a:lnSpc>
                        <a:spcBef>
                          <a:spcPts val="0"/>
                        </a:spcBef>
                        <a:spcAft>
                          <a:spcPts val="0"/>
                        </a:spcAft>
                        <a:buNone/>
                      </a:pPr>
                      <a:r>
                        <a:rPr lang="en-GB" sz="1200" b="0" i="0" dirty="0">
                          <a:latin typeface="DINPro" panose="020B0504020101020102" pitchFamily="34" charset="0"/>
                          <a:ea typeface="Arial"/>
                          <a:cs typeface="DINPro" panose="020B0504020101020102" pitchFamily="34" charset="0"/>
                          <a:sym typeface="Arial"/>
                        </a:rPr>
                        <a:t>VEHICULES</a:t>
                      </a:r>
                    </a:p>
                    <a:p>
                      <a:pPr marL="600075" marR="284480" lvl="0" indent="-279400" algn="l" rtl="0">
                        <a:lnSpc>
                          <a:spcPct val="100000"/>
                        </a:lnSpc>
                        <a:spcBef>
                          <a:spcPts val="0"/>
                        </a:spcBef>
                        <a:spcAft>
                          <a:spcPts val="0"/>
                        </a:spcAft>
                        <a:buNone/>
                      </a:pPr>
                      <a:r>
                        <a:rPr lang="en-GB" sz="1200" b="0" i="0" dirty="0">
                          <a:latin typeface="DINPro" panose="020B0504020101020102" pitchFamily="34" charset="0"/>
                          <a:ea typeface="Arial"/>
                          <a:cs typeface="DINPro" panose="020B0504020101020102" pitchFamily="34" charset="0"/>
                          <a:sym typeface="Arial"/>
                        </a:rPr>
                        <a:t>PARTICULIERS</a:t>
                      </a:r>
                      <a:endParaRPr dirty="0"/>
                    </a:p>
                  </a:txBody>
                  <a:tcPr marL="0" marR="0" marT="0" marB="0" anchor="ctr">
                    <a:lnL w="19050" cap="flat" cmpd="sng">
                      <a:solidFill>
                        <a:srgbClr val="D8D8D8"/>
                      </a:solidFill>
                      <a:prstDash val="solid"/>
                      <a:round/>
                      <a:headEnd type="none" w="sm" len="sm"/>
                      <a:tailEnd type="none" w="sm" len="sm"/>
                    </a:lnL>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None/>
                      </a:pPr>
                      <a:r>
                        <a:rPr lang="en-GB" sz="1000" b="0" i="0" dirty="0">
                          <a:latin typeface="DINPro" panose="020B0504020101020102" pitchFamily="34" charset="0"/>
                          <a:ea typeface="Arial"/>
                          <a:cs typeface="DINPro" panose="020B0504020101020102" pitchFamily="34" charset="0"/>
                          <a:sym typeface="Arial"/>
                        </a:rPr>
                        <a:t>TOURISME</a:t>
                      </a:r>
                      <a:endParaRPr dirty="0"/>
                    </a:p>
                  </a:txBody>
                  <a:tcPr marL="0" marR="0" marT="0" marB="0" anchor="ctr">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hMerge="1">
                  <a:txBody>
                    <a:bodyPr/>
                    <a:lstStyle/>
                    <a:p>
                      <a:endParaRPr lang="x-none"/>
                    </a:p>
                  </a:txBody>
                  <a:tcPr>
                    <a:lnL w="15700" cap="flat" cmpd="sng" algn="ctr">
                      <a:solidFill>
                        <a:srgbClr val="DDDDDD"/>
                      </a:solidFill>
                      <a:prstDash val="solid"/>
                      <a:round/>
                      <a:headEnd type="none" w="sm" len="sm"/>
                      <a:tailEnd type="none" w="sm" len="sm"/>
                    </a:lnL>
                  </a:tcPr>
                </a:tc>
                <a:tc gridSpan="4">
                  <a:txBody>
                    <a:bodyPr/>
                    <a:lstStyle/>
                    <a:p>
                      <a:pPr marL="0" marR="0" lvl="0" indent="0" algn="ctr" rtl="0">
                        <a:lnSpc>
                          <a:spcPct val="100000"/>
                        </a:lnSpc>
                        <a:spcBef>
                          <a:spcPts val="0"/>
                        </a:spcBef>
                        <a:spcAft>
                          <a:spcPts val="0"/>
                        </a:spcAft>
                        <a:buNone/>
                      </a:pPr>
                      <a:r>
                        <a:rPr lang="en-GB" sz="1400" b="1" i="0" dirty="0">
                          <a:solidFill>
                            <a:srgbClr val="FFFFFF"/>
                          </a:solidFill>
                          <a:latin typeface="DINPro" panose="020B0504020101020102" pitchFamily="34" charset="0"/>
                          <a:ea typeface="Arial"/>
                          <a:cs typeface="DINPro" panose="020B0504020101020102" pitchFamily="34" charset="0"/>
                          <a:sym typeface="Arial"/>
                        </a:rPr>
                        <a:t>TURANZA T001</a:t>
                      </a:r>
                      <a:endParaRPr sz="1400" b="1"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gradFill>
                      <a:gsLst>
                        <a:gs pos="0">
                          <a:srgbClr val="04183C"/>
                        </a:gs>
                        <a:gs pos="100000">
                          <a:srgbClr val="15458A"/>
                        </a:gs>
                      </a:gsLst>
                      <a:lin ang="0" scaled="0"/>
                    </a:gradFill>
                  </a:tcPr>
                </a:tc>
                <a:tc hMerge="1">
                  <a:txBody>
                    <a:bodyPr/>
                    <a:lstStyle/>
                    <a:p>
                      <a:endParaRPr lang="x-none"/>
                    </a:p>
                  </a:txBody>
                  <a:tcPr/>
                </a:tc>
                <a:tc hMerge="1">
                  <a:txBody>
                    <a:bodyPr/>
                    <a:lstStyle/>
                    <a:p>
                      <a:endParaRPr lang="x-none"/>
                    </a:p>
                  </a:txBody>
                  <a:tcPr/>
                </a:tc>
                <a:tc hMerge="1">
                  <a:txBody>
                    <a:bodyPr/>
                    <a:lstStyle/>
                    <a:p>
                      <a:endParaRPr lang="x-none"/>
                    </a:p>
                  </a:txBody>
                  <a:tcPr/>
                </a:tc>
                <a:tc>
                  <a:txBody>
                    <a:bodyPr/>
                    <a:lstStyle/>
                    <a:p>
                      <a:pPr marL="0" marR="0" lvl="0" indent="0" algn="l" rtl="0">
                        <a:spcBef>
                          <a:spcPts val="0"/>
                        </a:spcBef>
                        <a:spcAft>
                          <a:spcPts val="0"/>
                        </a:spcAft>
                        <a:buNone/>
                      </a:pPr>
                      <a:endParaRPr sz="145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45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45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45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905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extLst>
                  <a:ext uri="{0D108BD9-81ED-4DB2-BD59-A6C34878D82A}">
                    <a16:rowId xmlns:a16="http://schemas.microsoft.com/office/drawing/2014/main" val="10002"/>
                  </a:ext>
                </a:extLst>
              </a:tr>
              <a:tr h="422600">
                <a:tc vMerge="1">
                  <a:txBody>
                    <a:bodyPr/>
                    <a:lstStyle/>
                    <a:p>
                      <a:endParaRPr lang="x-none"/>
                    </a:p>
                  </a:txBody>
                  <a:tcPr/>
                </a:tc>
                <a:tc vMerge="1">
                  <a:txBody>
                    <a:bodyPr/>
                    <a:lstStyle/>
                    <a:p>
                      <a:endParaRPr lang="x-none"/>
                    </a:p>
                  </a:txBody>
                  <a:tcPr/>
                </a:tc>
                <a:tc>
                  <a:txBody>
                    <a:bodyPr/>
                    <a:lstStyle/>
                    <a:p>
                      <a:pPr marL="0" marR="0" lvl="0" indent="0" algn="l" rtl="0">
                        <a:lnSpc>
                          <a:spcPct val="100000"/>
                        </a:lnSpc>
                        <a:spcBef>
                          <a:spcPts val="0"/>
                        </a:spcBef>
                        <a:spcAft>
                          <a:spcPts val="0"/>
                        </a:spcAft>
                        <a:buNone/>
                      </a:pPr>
                      <a:r>
                        <a:rPr lang="en-GB" sz="1000" b="0" i="0" dirty="0">
                          <a:latin typeface="DINPro" panose="020B0504020101020102" pitchFamily="34" charset="0"/>
                          <a:ea typeface="Arial"/>
                          <a:cs typeface="DINPro" panose="020B0504020101020102" pitchFamily="34" charset="0"/>
                          <a:sym typeface="Arial"/>
                        </a:rPr>
                        <a:t>CITY</a:t>
                      </a:r>
                      <a:endParaRPr dirty="0"/>
                    </a:p>
                  </a:txBody>
                  <a:tcPr marL="0" marR="0" marT="0" marB="0" anchor="ct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gridSpan="3">
                  <a:txBody>
                    <a:bodyPr/>
                    <a:lstStyle/>
                    <a:p>
                      <a:pPr marL="949960" marR="0" lvl="0" indent="0" algn="l" rtl="0">
                        <a:lnSpc>
                          <a:spcPct val="100000"/>
                        </a:lnSpc>
                        <a:spcBef>
                          <a:spcPts val="0"/>
                        </a:spcBef>
                        <a:spcAft>
                          <a:spcPts val="0"/>
                        </a:spcAft>
                        <a:buNone/>
                      </a:pPr>
                      <a:r>
                        <a:rPr lang="en-GB" sz="1400" b="1" i="0" dirty="0">
                          <a:solidFill>
                            <a:srgbClr val="FFFFFF"/>
                          </a:solidFill>
                          <a:latin typeface="DINPro" panose="020B0504020101020102" pitchFamily="34" charset="0"/>
                          <a:ea typeface="Arial"/>
                          <a:cs typeface="DINPro" panose="020B0504020101020102" pitchFamily="34" charset="0"/>
                          <a:sym typeface="Arial"/>
                        </a:rPr>
                        <a:t>ECOPIA EP150 / ECOPIA EP25</a:t>
                      </a:r>
                      <a:endParaRPr sz="1400" b="1" i="0" dirty="0">
                        <a:latin typeface="DINPro" panose="020B0504020101020102" pitchFamily="34" charset="0"/>
                        <a:ea typeface="Arial"/>
                        <a:cs typeface="DINPro" panose="020B0504020101020102" pitchFamily="34" charset="0"/>
                        <a:sym typeface="Arial"/>
                      </a:endParaRPr>
                    </a:p>
                  </a:txBody>
                  <a:tcPr marL="0" marR="0" marT="0" marB="0" anchor="ctr">
                    <a:lnR w="15700" cap="flat" cmpd="sng">
                      <a:solidFill>
                        <a:srgbClr val="DDDDDD"/>
                      </a:solidFill>
                      <a:prstDash val="solid"/>
                      <a:round/>
                      <a:headEnd type="none" w="sm" len="sm"/>
                      <a:tailEnd type="none" w="sm" len="sm"/>
                    </a:lnR>
                    <a:lnB w="15700" cap="flat" cmpd="sng" algn="ctr">
                      <a:solidFill>
                        <a:srgbClr val="DDDDDD"/>
                      </a:solidFill>
                      <a:prstDash val="solid"/>
                      <a:round/>
                      <a:headEnd type="none" w="sm" len="sm"/>
                      <a:tailEnd type="none" w="sm" len="sm"/>
                    </a:lnB>
                    <a:gradFill>
                      <a:gsLst>
                        <a:gs pos="0">
                          <a:srgbClr val="06672E"/>
                        </a:gs>
                        <a:gs pos="100000">
                          <a:srgbClr val="68AD41"/>
                        </a:gs>
                      </a:gsLst>
                      <a:lin ang="0" scaled="0"/>
                    </a:gradFill>
                  </a:tcPr>
                </a:tc>
                <a:tc hMerge="1">
                  <a:txBody>
                    <a:bodyPr/>
                    <a:lstStyle/>
                    <a:p>
                      <a:endParaRPr lang="x-none"/>
                    </a:p>
                  </a:txBody>
                  <a:tcPr/>
                </a:tc>
                <a:tc hMerge="1">
                  <a:txBody>
                    <a:bodyPr/>
                    <a:lstStyle/>
                    <a:p>
                      <a:endParaRPr lang="x-none"/>
                    </a:p>
                  </a:txBody>
                  <a:tcPr/>
                </a:tc>
                <a:tc>
                  <a:txBody>
                    <a:bodyPr/>
                    <a:lstStyle/>
                    <a:p>
                      <a:pPr marL="0" marR="0" lvl="0" indent="0" algn="l" rtl="0">
                        <a:spcBef>
                          <a:spcPts val="0"/>
                        </a:spcBef>
                        <a:spcAft>
                          <a:spcPts val="0"/>
                        </a:spcAft>
                        <a:buNone/>
                      </a:pPr>
                      <a:endParaRPr sz="145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45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45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45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45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45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905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extLst>
                  <a:ext uri="{0D108BD9-81ED-4DB2-BD59-A6C34878D82A}">
                    <a16:rowId xmlns:a16="http://schemas.microsoft.com/office/drawing/2014/main" val="10003"/>
                  </a:ext>
                </a:extLst>
              </a:tr>
              <a:tr h="422600">
                <a:tc vMerge="1">
                  <a:txBody>
                    <a:bodyPr/>
                    <a:lstStyle/>
                    <a:p>
                      <a:endParaRPr lang="x-none"/>
                    </a:p>
                  </a:txBody>
                  <a:tcPr/>
                </a:tc>
                <a:tc vMerge="1">
                  <a:txBody>
                    <a:bodyPr/>
                    <a:lstStyle/>
                    <a:p>
                      <a:endParaRPr lang="x-none"/>
                    </a:p>
                  </a:txBody>
                  <a:tcPr/>
                </a:tc>
                <a:tc rowSpan="2" gridSpan="2">
                  <a:txBody>
                    <a:bodyPr/>
                    <a:lstStyle/>
                    <a:p>
                      <a:pPr marL="0" marR="0" lvl="0" indent="0" algn="l" rtl="0">
                        <a:lnSpc>
                          <a:spcPct val="100000"/>
                        </a:lnSpc>
                        <a:spcBef>
                          <a:spcPts val="0"/>
                        </a:spcBef>
                        <a:spcAft>
                          <a:spcPts val="0"/>
                        </a:spcAft>
                        <a:buNone/>
                      </a:pPr>
                      <a:r>
                        <a:rPr lang="en-GB" sz="1000" b="0" i="0" dirty="0">
                          <a:latin typeface="DINPro" panose="020B0504020101020102" pitchFamily="34" charset="0"/>
                          <a:ea typeface="Arial"/>
                          <a:cs typeface="DINPro" panose="020B0504020101020102" pitchFamily="34" charset="0"/>
                          <a:sym typeface="Arial"/>
                        </a:rPr>
                        <a:t>SPORT</a:t>
                      </a:r>
                      <a:endParaRPr dirty="0"/>
                    </a:p>
                  </a:txBody>
                  <a:tcPr marL="0" marR="0" marT="0" marB="0" anchor="ctr">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rowSpan="2" hMerge="1">
                  <a:txBody>
                    <a:bodyPr/>
                    <a:lstStyle/>
                    <a:p>
                      <a:endParaRPr lang="x-none"/>
                    </a:p>
                  </a:txBody>
                  <a:tcPr>
                    <a:lnL w="15700" cap="flat" cmpd="sng" algn="ctr">
                      <a:solidFill>
                        <a:srgbClr val="DDDDDD"/>
                      </a:solidFill>
                      <a:prstDash val="solid"/>
                      <a:round/>
                      <a:headEnd type="none" w="sm" len="sm"/>
                      <a:tailEnd type="none" w="sm" len="sm"/>
                    </a:lnL>
                    <a:lnT w="15700" cap="flat" cmpd="sng" algn="ctr">
                      <a:solidFill>
                        <a:srgbClr val="DDDDDD"/>
                      </a:solidFill>
                      <a:prstDash val="solid"/>
                      <a:round/>
                      <a:headEnd type="none" w="sm" len="sm"/>
                      <a:tailEnd type="none" w="sm" len="sm"/>
                    </a:lnT>
                  </a:tcPr>
                </a:tc>
                <a:tc>
                  <a:txBody>
                    <a:bodyPr/>
                    <a:lstStyle/>
                    <a:p>
                      <a:pPr marL="0" marR="0" lvl="0" indent="0" algn="l" rtl="0">
                        <a:spcBef>
                          <a:spcPts val="0"/>
                        </a:spcBef>
                        <a:spcAft>
                          <a:spcPts val="0"/>
                        </a:spcAft>
                        <a:buNone/>
                      </a:pPr>
                      <a:endParaRPr sz="120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20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gridSpan="4">
                  <a:txBody>
                    <a:bodyPr/>
                    <a:lstStyle/>
                    <a:p>
                      <a:pPr marL="0" marR="0" lvl="0" indent="0" algn="ctr" rtl="0">
                        <a:lnSpc>
                          <a:spcPct val="100000"/>
                        </a:lnSpc>
                        <a:spcBef>
                          <a:spcPts val="0"/>
                        </a:spcBef>
                        <a:spcAft>
                          <a:spcPts val="0"/>
                        </a:spcAft>
                        <a:buNone/>
                      </a:pPr>
                      <a:r>
                        <a:rPr lang="en-GB" sz="1400" b="1" i="0" dirty="0">
                          <a:solidFill>
                            <a:srgbClr val="FFFFFF"/>
                          </a:solidFill>
                          <a:latin typeface="DINPro" panose="020B0504020101020102" pitchFamily="34" charset="0"/>
                          <a:ea typeface="Arial"/>
                          <a:cs typeface="DINPro" panose="020B0504020101020102" pitchFamily="34" charset="0"/>
                          <a:sym typeface="Arial"/>
                        </a:rPr>
                        <a:t>POTENZA S001</a:t>
                      </a:r>
                      <a:endParaRPr sz="1400" b="1"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gradFill>
                      <a:gsLst>
                        <a:gs pos="0">
                          <a:srgbClr val="601719"/>
                        </a:gs>
                        <a:gs pos="99000">
                          <a:srgbClr val="FF0000"/>
                        </a:gs>
                        <a:gs pos="100000">
                          <a:srgbClr val="FF0000"/>
                        </a:gs>
                      </a:gsLst>
                      <a:lin ang="0" scaled="0"/>
                    </a:gradFill>
                  </a:tcPr>
                </a:tc>
                <a:tc hMerge="1">
                  <a:txBody>
                    <a:bodyPr/>
                    <a:lstStyle/>
                    <a:p>
                      <a:endParaRPr lang="x-none"/>
                    </a:p>
                  </a:txBody>
                  <a:tcPr/>
                </a:tc>
                <a:tc hMerge="1">
                  <a:txBody>
                    <a:bodyPr/>
                    <a:lstStyle/>
                    <a:p>
                      <a:endParaRPr lang="x-none"/>
                    </a:p>
                  </a:txBody>
                  <a:tcPr/>
                </a:tc>
                <a:tc hMerge="1">
                  <a:txBody>
                    <a:bodyPr/>
                    <a:lstStyle/>
                    <a:p>
                      <a:endParaRPr lang="x-none"/>
                    </a:p>
                  </a:txBody>
                  <a:tcPr/>
                </a:tc>
                <a:tc>
                  <a:txBody>
                    <a:bodyPr/>
                    <a:lstStyle/>
                    <a:p>
                      <a:pPr marL="0" marR="0" lvl="0" indent="0" algn="l" rtl="0">
                        <a:spcBef>
                          <a:spcPts val="0"/>
                        </a:spcBef>
                        <a:spcAft>
                          <a:spcPts val="0"/>
                        </a:spcAft>
                        <a:buNone/>
                      </a:pPr>
                      <a:endParaRPr sz="145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45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905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extLst>
                  <a:ext uri="{0D108BD9-81ED-4DB2-BD59-A6C34878D82A}">
                    <a16:rowId xmlns:a16="http://schemas.microsoft.com/office/drawing/2014/main" val="10004"/>
                  </a:ext>
                </a:extLst>
              </a:tr>
              <a:tr h="465050">
                <a:tc vMerge="1">
                  <a:txBody>
                    <a:bodyPr/>
                    <a:lstStyle/>
                    <a:p>
                      <a:endParaRPr lang="x-none"/>
                    </a:p>
                  </a:txBody>
                  <a:tcPr/>
                </a:tc>
                <a:tc vMerge="1">
                  <a:txBody>
                    <a:bodyPr/>
                    <a:lstStyle/>
                    <a:p>
                      <a:endParaRPr lang="x-none"/>
                    </a:p>
                  </a:txBody>
                  <a:tcPr/>
                </a:tc>
                <a:tc gridSpan="2" vMerge="1">
                  <a:txBody>
                    <a:bodyPr/>
                    <a:lstStyle/>
                    <a:p>
                      <a:endParaRPr lang="x-none"/>
                    </a:p>
                  </a:txBody>
                  <a:tcPr/>
                </a:tc>
                <a:tc hMerge="1" vMerge="1">
                  <a:txBody>
                    <a:bodyPr/>
                    <a:lstStyle/>
                    <a:p>
                      <a:endParaRPr lang="x-none"/>
                    </a:p>
                  </a:txBody>
                  <a:tcPr/>
                </a:tc>
                <a:tc>
                  <a:txBody>
                    <a:bodyPr/>
                    <a:lstStyle/>
                    <a:p>
                      <a:pPr marL="0" marR="0" lvl="0" indent="0" algn="l" rtl="0">
                        <a:spcBef>
                          <a:spcPts val="0"/>
                        </a:spcBef>
                        <a:spcAft>
                          <a:spcPts val="0"/>
                        </a:spcAft>
                        <a:buNone/>
                      </a:pPr>
                      <a:endParaRPr sz="120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20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20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20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20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121920" marR="0" lvl="0" indent="0" algn="ctr" rtl="0">
                        <a:lnSpc>
                          <a:spcPct val="100000"/>
                        </a:lnSpc>
                        <a:spcBef>
                          <a:spcPts val="0"/>
                        </a:spcBef>
                        <a:spcAft>
                          <a:spcPts val="0"/>
                        </a:spcAft>
                        <a:buNone/>
                      </a:pPr>
                      <a:r>
                        <a:rPr lang="en-GB" sz="1400" b="1" i="0" dirty="0">
                          <a:solidFill>
                            <a:srgbClr val="FFFFFF"/>
                          </a:solidFill>
                          <a:latin typeface="DINPro" panose="020B0504020101020102" pitchFamily="34" charset="0"/>
                          <a:ea typeface="Arial"/>
                          <a:cs typeface="DINPro" panose="020B0504020101020102" pitchFamily="34" charset="0"/>
                          <a:sym typeface="Arial"/>
                        </a:rPr>
                        <a:t>POTENZA S007</a:t>
                      </a:r>
                      <a:endParaRPr sz="1400" b="1"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gradFill>
                      <a:gsLst>
                        <a:gs pos="0">
                          <a:srgbClr val="601719"/>
                        </a:gs>
                        <a:gs pos="100000">
                          <a:srgbClr val="FF0000"/>
                        </a:gs>
                      </a:gsLst>
                      <a:lin ang="0" scaled="0"/>
                    </a:gradFill>
                  </a:tcPr>
                </a:tc>
                <a:tc>
                  <a:txBody>
                    <a:bodyPr/>
                    <a:lstStyle/>
                    <a:p>
                      <a:pPr marL="0" marR="0" lvl="0" indent="0" algn="l" rtl="0">
                        <a:spcBef>
                          <a:spcPts val="0"/>
                        </a:spcBef>
                        <a:spcAft>
                          <a:spcPts val="0"/>
                        </a:spcAft>
                        <a:buNone/>
                      </a:pPr>
                      <a:endParaRPr sz="145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45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905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graphicFrame>
        <p:nvGraphicFramePr>
          <p:cNvPr id="616" name="Google Shape;616;p28"/>
          <p:cNvGraphicFramePr/>
          <p:nvPr>
            <p:extLst>
              <p:ext uri="{D42A27DB-BD31-4B8C-83A1-F6EECF244321}">
                <p14:modId xmlns:p14="http://schemas.microsoft.com/office/powerpoint/2010/main" val="1598139625"/>
              </p:ext>
            </p:extLst>
          </p:nvPr>
        </p:nvGraphicFramePr>
        <p:xfrm>
          <a:off x="641684" y="6471770"/>
          <a:ext cx="17741082" cy="2316800"/>
        </p:xfrm>
        <a:graphic>
          <a:graphicData uri="http://schemas.openxmlformats.org/drawingml/2006/table">
            <a:tbl>
              <a:tblPr firstRow="1" bandRow="1">
                <a:noFill/>
                <a:tableStyleId>{0378EC3C-6C55-4BF5-90F8-8B0B3DA8A3C4}</a:tableStyleId>
              </a:tblPr>
              <a:tblGrid>
                <a:gridCol w="106387">
                  <a:extLst>
                    <a:ext uri="{9D8B030D-6E8A-4147-A177-3AD203B41FA5}">
                      <a16:colId xmlns:a16="http://schemas.microsoft.com/office/drawing/2014/main" val="20000"/>
                    </a:ext>
                  </a:extLst>
                </a:gridCol>
                <a:gridCol w="1847684">
                  <a:extLst>
                    <a:ext uri="{9D8B030D-6E8A-4147-A177-3AD203B41FA5}">
                      <a16:colId xmlns:a16="http://schemas.microsoft.com/office/drawing/2014/main" val="20001"/>
                    </a:ext>
                  </a:extLst>
                </a:gridCol>
                <a:gridCol w="1578702">
                  <a:extLst>
                    <a:ext uri="{9D8B030D-6E8A-4147-A177-3AD203B41FA5}">
                      <a16:colId xmlns:a16="http://schemas.microsoft.com/office/drawing/2014/main" val="20002"/>
                    </a:ext>
                  </a:extLst>
                </a:gridCol>
                <a:gridCol w="1578701">
                  <a:extLst>
                    <a:ext uri="{9D8B030D-6E8A-4147-A177-3AD203B41FA5}">
                      <a16:colId xmlns:a16="http://schemas.microsoft.com/office/drawing/2014/main" val="20003"/>
                    </a:ext>
                  </a:extLst>
                </a:gridCol>
                <a:gridCol w="1578701">
                  <a:extLst>
                    <a:ext uri="{9D8B030D-6E8A-4147-A177-3AD203B41FA5}">
                      <a16:colId xmlns:a16="http://schemas.microsoft.com/office/drawing/2014/main" val="20004"/>
                    </a:ext>
                  </a:extLst>
                </a:gridCol>
                <a:gridCol w="1578701">
                  <a:extLst>
                    <a:ext uri="{9D8B030D-6E8A-4147-A177-3AD203B41FA5}">
                      <a16:colId xmlns:a16="http://schemas.microsoft.com/office/drawing/2014/main" val="20005"/>
                    </a:ext>
                  </a:extLst>
                </a:gridCol>
                <a:gridCol w="1578701">
                  <a:extLst>
                    <a:ext uri="{9D8B030D-6E8A-4147-A177-3AD203B41FA5}">
                      <a16:colId xmlns:a16="http://schemas.microsoft.com/office/drawing/2014/main" val="20006"/>
                    </a:ext>
                  </a:extLst>
                </a:gridCol>
                <a:gridCol w="1578701">
                  <a:extLst>
                    <a:ext uri="{9D8B030D-6E8A-4147-A177-3AD203B41FA5}">
                      <a16:colId xmlns:a16="http://schemas.microsoft.com/office/drawing/2014/main" val="20007"/>
                    </a:ext>
                  </a:extLst>
                </a:gridCol>
                <a:gridCol w="1578701">
                  <a:extLst>
                    <a:ext uri="{9D8B030D-6E8A-4147-A177-3AD203B41FA5}">
                      <a16:colId xmlns:a16="http://schemas.microsoft.com/office/drawing/2014/main" val="20008"/>
                    </a:ext>
                  </a:extLst>
                </a:gridCol>
                <a:gridCol w="1578701">
                  <a:extLst>
                    <a:ext uri="{9D8B030D-6E8A-4147-A177-3AD203B41FA5}">
                      <a16:colId xmlns:a16="http://schemas.microsoft.com/office/drawing/2014/main" val="20009"/>
                    </a:ext>
                  </a:extLst>
                </a:gridCol>
                <a:gridCol w="1578701">
                  <a:extLst>
                    <a:ext uri="{9D8B030D-6E8A-4147-A177-3AD203B41FA5}">
                      <a16:colId xmlns:a16="http://schemas.microsoft.com/office/drawing/2014/main" val="20010"/>
                    </a:ext>
                  </a:extLst>
                </a:gridCol>
                <a:gridCol w="1578701">
                  <a:extLst>
                    <a:ext uri="{9D8B030D-6E8A-4147-A177-3AD203B41FA5}">
                      <a16:colId xmlns:a16="http://schemas.microsoft.com/office/drawing/2014/main" val="20011"/>
                    </a:ext>
                  </a:extLst>
                </a:gridCol>
              </a:tblGrid>
              <a:tr h="626400">
                <a:tc rowSpan="5">
                  <a:txBody>
                    <a:bodyPr/>
                    <a:lstStyle/>
                    <a:p>
                      <a:pPr marL="0" marR="0" lvl="0" indent="0" algn="l" rtl="0">
                        <a:spcBef>
                          <a:spcPts val="0"/>
                        </a:spcBef>
                        <a:spcAft>
                          <a:spcPts val="0"/>
                        </a:spcAft>
                        <a:buNone/>
                      </a:pPr>
                      <a:endParaRPr sz="1800" dirty="0"/>
                    </a:p>
                  </a:txBody>
                  <a:tcPr marL="0" marR="0" marT="0" marB="0">
                    <a:solidFill>
                      <a:srgbClr val="DDDDDD"/>
                    </a:solidFill>
                  </a:tcPr>
                </a:tc>
                <a:tc gridSpan="3">
                  <a:txBody>
                    <a:bodyPr/>
                    <a:lstStyle/>
                    <a:p>
                      <a:pPr marL="255270" marR="0" lvl="0" indent="0" algn="l" rtl="0">
                        <a:lnSpc>
                          <a:spcPct val="100000"/>
                        </a:lnSpc>
                        <a:spcBef>
                          <a:spcPts val="0"/>
                        </a:spcBef>
                        <a:spcAft>
                          <a:spcPts val="0"/>
                        </a:spcAft>
                        <a:buNone/>
                      </a:pPr>
                      <a:r>
                        <a:rPr lang="en-GB" sz="1800" b="0" i="0" dirty="0">
                          <a:solidFill>
                            <a:schemeClr val="lt1"/>
                          </a:solidFill>
                          <a:latin typeface="DINPro" panose="020B0504020101020102" pitchFamily="34" charset="0"/>
                          <a:ea typeface="Arial"/>
                          <a:cs typeface="DINPro" panose="020B0504020101020102" pitchFamily="34" charset="0"/>
                          <a:sym typeface="Arial"/>
                        </a:rPr>
                        <a:t>    2021	</a:t>
                      </a:r>
                      <a:r>
                        <a:rPr lang="en-GB" sz="1200" b="0" i="0" dirty="0">
                          <a:solidFill>
                            <a:schemeClr val="lt1"/>
                          </a:solidFill>
                          <a:latin typeface="DINPro" panose="020B0504020101020102" pitchFamily="34" charset="0"/>
                          <a:ea typeface="Arial"/>
                          <a:cs typeface="DINPro" panose="020B0504020101020102" pitchFamily="34" charset="0"/>
                          <a:sym typeface="Arial"/>
                        </a:rPr>
                        <a:t>14”</a:t>
                      </a:r>
                      <a:endParaRPr dirty="0"/>
                    </a:p>
                  </a:txBody>
                  <a:tcPr marL="0" marR="0" marT="0" marB="0" anchor="ctr">
                    <a:lnR w="1270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tc hMerge="1">
                  <a:txBody>
                    <a:bodyPr/>
                    <a:lstStyle/>
                    <a:p>
                      <a:endParaRPr lang="x-none"/>
                    </a:p>
                  </a:txBody>
                  <a:tcPr/>
                </a:tc>
                <a:tc hMerge="1">
                  <a:txBody>
                    <a:bodyPr/>
                    <a:lstStyle/>
                    <a:p>
                      <a:endParaRPr lang="x-none"/>
                    </a:p>
                  </a:txBody>
                  <a:tcPr>
                    <a:lnL w="12700" cap="flat" cmpd="sng" algn="ctr">
                      <a:solidFill>
                        <a:srgbClr val="D8D8D8"/>
                      </a:solidFill>
                      <a:prstDash val="solid"/>
                      <a:round/>
                      <a:headEnd type="none" w="sm" len="sm"/>
                      <a:tailEnd type="none" w="sm" len="sm"/>
                    </a:lnL>
                  </a:tcPr>
                </a:tc>
                <a:tc>
                  <a:txBody>
                    <a:bodyPr/>
                    <a:lstStyle/>
                    <a:p>
                      <a:pPr marL="405130" marR="0" lvl="0" indent="0" algn="ctr" rtl="0">
                        <a:lnSpc>
                          <a:spcPct val="100000"/>
                        </a:lnSpc>
                        <a:spcBef>
                          <a:spcPts val="0"/>
                        </a:spcBef>
                        <a:spcAft>
                          <a:spcPts val="0"/>
                        </a:spcAft>
                        <a:buNone/>
                      </a:pPr>
                      <a:r>
                        <a:rPr lang="en-GB" sz="1200" b="0" i="0" dirty="0">
                          <a:solidFill>
                            <a:schemeClr val="lt1"/>
                          </a:solidFill>
                          <a:latin typeface="DINPro" panose="020B0504020101020102" pitchFamily="34" charset="0"/>
                          <a:ea typeface="Arial"/>
                          <a:cs typeface="DINPro" panose="020B0504020101020102" pitchFamily="34" charset="0"/>
                          <a:sym typeface="Arial"/>
                        </a:rPr>
                        <a:t>15”</a:t>
                      </a:r>
                      <a:endParaRPr dirty="0"/>
                    </a:p>
                  </a:txBody>
                  <a:tcPr marL="0" marR="0" marT="0" marB="0"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tc>
                  <a:txBody>
                    <a:bodyPr/>
                    <a:lstStyle/>
                    <a:p>
                      <a:pPr marL="401955" marR="0" lvl="0" indent="0" algn="ctr" rtl="0">
                        <a:lnSpc>
                          <a:spcPct val="100000"/>
                        </a:lnSpc>
                        <a:spcBef>
                          <a:spcPts val="0"/>
                        </a:spcBef>
                        <a:spcAft>
                          <a:spcPts val="0"/>
                        </a:spcAft>
                        <a:buNone/>
                      </a:pPr>
                      <a:r>
                        <a:rPr lang="en-GB" sz="1200" b="0" i="0" dirty="0">
                          <a:solidFill>
                            <a:schemeClr val="lt1"/>
                          </a:solidFill>
                          <a:latin typeface="DINPro" panose="020B0504020101020102" pitchFamily="34" charset="0"/>
                          <a:ea typeface="Arial"/>
                          <a:cs typeface="DINPro" panose="020B0504020101020102" pitchFamily="34" charset="0"/>
                          <a:sym typeface="Arial"/>
                        </a:rPr>
                        <a:t>16”</a:t>
                      </a:r>
                      <a:endParaRPr dirty="0"/>
                    </a:p>
                  </a:txBody>
                  <a:tcPr marL="0" marR="0" marT="0" marB="0"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tc>
                  <a:txBody>
                    <a:bodyPr/>
                    <a:lstStyle/>
                    <a:p>
                      <a:pPr marL="404495" marR="0" lvl="0" indent="0" algn="ctr" rtl="0">
                        <a:lnSpc>
                          <a:spcPct val="100000"/>
                        </a:lnSpc>
                        <a:spcBef>
                          <a:spcPts val="0"/>
                        </a:spcBef>
                        <a:spcAft>
                          <a:spcPts val="0"/>
                        </a:spcAft>
                        <a:buNone/>
                      </a:pPr>
                      <a:r>
                        <a:rPr lang="en-GB" sz="1200" b="0" i="0" dirty="0">
                          <a:solidFill>
                            <a:schemeClr val="lt1"/>
                          </a:solidFill>
                          <a:latin typeface="DINPro" panose="020B0504020101020102" pitchFamily="34" charset="0"/>
                          <a:ea typeface="Arial"/>
                          <a:cs typeface="DINPro" panose="020B0504020101020102" pitchFamily="34" charset="0"/>
                          <a:sym typeface="Arial"/>
                        </a:rPr>
                        <a:t>17”</a:t>
                      </a:r>
                      <a:endParaRPr dirty="0"/>
                    </a:p>
                  </a:txBody>
                  <a:tcPr marL="0" marR="0" marT="0" marB="0"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tc>
                  <a:txBody>
                    <a:bodyPr/>
                    <a:lstStyle/>
                    <a:p>
                      <a:pPr marL="403225" marR="0" lvl="0" indent="0" algn="ctr" rtl="0">
                        <a:lnSpc>
                          <a:spcPct val="100000"/>
                        </a:lnSpc>
                        <a:spcBef>
                          <a:spcPts val="0"/>
                        </a:spcBef>
                        <a:spcAft>
                          <a:spcPts val="0"/>
                        </a:spcAft>
                        <a:buNone/>
                      </a:pPr>
                      <a:r>
                        <a:rPr lang="en-GB" sz="1200" b="0" i="0" dirty="0">
                          <a:solidFill>
                            <a:schemeClr val="lt1"/>
                          </a:solidFill>
                          <a:latin typeface="DINPro" panose="020B0504020101020102" pitchFamily="34" charset="0"/>
                          <a:ea typeface="Arial"/>
                          <a:cs typeface="DINPro" panose="020B0504020101020102" pitchFamily="34" charset="0"/>
                          <a:sym typeface="Arial"/>
                        </a:rPr>
                        <a:t>18”</a:t>
                      </a:r>
                      <a:endParaRPr dirty="0"/>
                    </a:p>
                  </a:txBody>
                  <a:tcPr marL="0" marR="0" marT="0" marB="0"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tc>
                  <a:txBody>
                    <a:bodyPr/>
                    <a:lstStyle/>
                    <a:p>
                      <a:pPr marL="401320" marR="0" lvl="0" indent="0" algn="ctr" rtl="0">
                        <a:lnSpc>
                          <a:spcPct val="100000"/>
                        </a:lnSpc>
                        <a:spcBef>
                          <a:spcPts val="0"/>
                        </a:spcBef>
                        <a:spcAft>
                          <a:spcPts val="0"/>
                        </a:spcAft>
                        <a:buNone/>
                      </a:pPr>
                      <a:r>
                        <a:rPr lang="en-GB" sz="1200" b="0" i="0" dirty="0">
                          <a:solidFill>
                            <a:schemeClr val="lt1"/>
                          </a:solidFill>
                          <a:latin typeface="DINPro" panose="020B0504020101020102" pitchFamily="34" charset="0"/>
                          <a:ea typeface="Arial"/>
                          <a:cs typeface="DINPro" panose="020B0504020101020102" pitchFamily="34" charset="0"/>
                          <a:sym typeface="Arial"/>
                        </a:rPr>
                        <a:t>19”</a:t>
                      </a:r>
                      <a:endParaRPr dirty="0"/>
                    </a:p>
                  </a:txBody>
                  <a:tcPr marL="0" marR="0" marT="0" marB="0"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tc>
                  <a:txBody>
                    <a:bodyPr/>
                    <a:lstStyle/>
                    <a:p>
                      <a:pPr marL="393700" marR="0" lvl="0" indent="0" algn="ctr" rtl="0">
                        <a:lnSpc>
                          <a:spcPct val="100000"/>
                        </a:lnSpc>
                        <a:spcBef>
                          <a:spcPts val="0"/>
                        </a:spcBef>
                        <a:spcAft>
                          <a:spcPts val="0"/>
                        </a:spcAft>
                        <a:buNone/>
                      </a:pPr>
                      <a:r>
                        <a:rPr lang="en-GB" sz="1200" b="0" i="0" dirty="0">
                          <a:solidFill>
                            <a:schemeClr val="lt1"/>
                          </a:solidFill>
                          <a:latin typeface="DINPro" panose="020B0504020101020102" pitchFamily="34" charset="0"/>
                          <a:ea typeface="Arial"/>
                          <a:cs typeface="DINPro" panose="020B0504020101020102" pitchFamily="34" charset="0"/>
                          <a:sym typeface="Arial"/>
                        </a:rPr>
                        <a:t>20”</a:t>
                      </a:r>
                      <a:endParaRPr dirty="0"/>
                    </a:p>
                  </a:txBody>
                  <a:tcPr marL="0" marR="0" marT="0" marB="0"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tc>
                  <a:txBody>
                    <a:bodyPr/>
                    <a:lstStyle/>
                    <a:p>
                      <a:pPr marL="412115" marR="0" lvl="0" indent="0" algn="ctr" rtl="0">
                        <a:lnSpc>
                          <a:spcPct val="100000"/>
                        </a:lnSpc>
                        <a:spcBef>
                          <a:spcPts val="0"/>
                        </a:spcBef>
                        <a:spcAft>
                          <a:spcPts val="0"/>
                        </a:spcAft>
                        <a:buNone/>
                      </a:pPr>
                      <a:r>
                        <a:rPr lang="en-GB" sz="1200" b="0" i="0" dirty="0">
                          <a:solidFill>
                            <a:schemeClr val="lt1"/>
                          </a:solidFill>
                          <a:latin typeface="DINPro" panose="020B0504020101020102" pitchFamily="34" charset="0"/>
                          <a:ea typeface="Arial"/>
                          <a:cs typeface="DINPro" panose="020B0504020101020102" pitchFamily="34" charset="0"/>
                          <a:sym typeface="Arial"/>
                        </a:rPr>
                        <a:t>21”</a:t>
                      </a:r>
                      <a:endParaRPr dirty="0"/>
                    </a:p>
                  </a:txBody>
                  <a:tcPr marL="0" marR="0" marT="0" marB="0"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tc>
                  <a:txBody>
                    <a:bodyPr/>
                    <a:lstStyle/>
                    <a:p>
                      <a:pPr marL="412115" marR="0" lvl="0" indent="0" algn="ctr" rtl="0">
                        <a:lnSpc>
                          <a:spcPct val="100000"/>
                        </a:lnSpc>
                        <a:spcBef>
                          <a:spcPts val="0"/>
                        </a:spcBef>
                        <a:spcAft>
                          <a:spcPts val="0"/>
                        </a:spcAft>
                        <a:buNone/>
                      </a:pPr>
                      <a:r>
                        <a:rPr lang="en-GB" sz="1200" b="0" i="0" dirty="0">
                          <a:solidFill>
                            <a:schemeClr val="lt1"/>
                          </a:solidFill>
                          <a:latin typeface="DINPro" panose="020B0504020101020102" pitchFamily="34" charset="0"/>
                          <a:ea typeface="Arial"/>
                          <a:cs typeface="DINPro" panose="020B0504020101020102" pitchFamily="34" charset="0"/>
                          <a:sym typeface="Arial"/>
                        </a:rPr>
                        <a:t>22”</a:t>
                      </a:r>
                      <a:endParaRPr dirty="0"/>
                    </a:p>
                  </a:txBody>
                  <a:tcPr marL="0" marR="0" marT="0" marB="0" anchor="ctr">
                    <a:lnL w="12700" cap="flat" cmpd="sng">
                      <a:solidFill>
                        <a:srgbClr val="D8D8D8"/>
                      </a:solidFill>
                      <a:prstDash val="solid"/>
                      <a:round/>
                      <a:headEnd type="none" w="sm" len="sm"/>
                      <a:tailEnd type="none" w="sm" len="sm"/>
                    </a:lnL>
                    <a:lnR w="1905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solidFill>
                      <a:srgbClr val="182736"/>
                    </a:solidFill>
                  </a:tcPr>
                </a:tc>
                <a:extLst>
                  <a:ext uri="{0D108BD9-81ED-4DB2-BD59-A6C34878D82A}">
                    <a16:rowId xmlns:a16="http://schemas.microsoft.com/office/drawing/2014/main" val="10000"/>
                  </a:ext>
                </a:extLst>
              </a:tr>
              <a:tr h="422600">
                <a:tc vMerge="1">
                  <a:txBody>
                    <a:bodyPr/>
                    <a:lstStyle/>
                    <a:p>
                      <a:endParaRPr lang="x-none"/>
                    </a:p>
                  </a:txBody>
                  <a:tcPr/>
                </a:tc>
                <a:tc>
                  <a:txBody>
                    <a:bodyPr/>
                    <a:lstStyle/>
                    <a:p>
                      <a:pPr marL="659765" marR="0" lvl="0" indent="0" algn="l" rtl="0">
                        <a:lnSpc>
                          <a:spcPct val="100000"/>
                        </a:lnSpc>
                        <a:spcBef>
                          <a:spcPts val="0"/>
                        </a:spcBef>
                        <a:spcAft>
                          <a:spcPts val="0"/>
                        </a:spcAft>
                        <a:buNone/>
                      </a:pPr>
                      <a:r>
                        <a:rPr lang="en-GB" sz="1200" b="0" i="0" dirty="0">
                          <a:latin typeface="DINPro" panose="020B0504020101020102" pitchFamily="34" charset="0"/>
                          <a:ea typeface="Arial"/>
                          <a:cs typeface="DINPro" panose="020B0504020101020102" pitchFamily="34" charset="0"/>
                          <a:sym typeface="Arial"/>
                        </a:rPr>
                        <a:t>SUV</a:t>
                      </a:r>
                      <a:endParaRPr dirty="0"/>
                    </a:p>
                  </a:txBody>
                  <a:tcPr marL="0" marR="0" marT="0" marB="0" anchor="ctr">
                    <a:lnL w="19050" cap="flat" cmpd="sng">
                      <a:solidFill>
                        <a:srgbClr val="D8D8D8"/>
                      </a:solidFill>
                      <a:prstDash val="solid"/>
                      <a:round/>
                      <a:headEnd type="none" w="sm" len="sm"/>
                      <a:tailEnd type="none" w="sm" len="sm"/>
                    </a:lnL>
                    <a:lnR w="12700" cap="flat" cmpd="sng" algn="ctr">
                      <a:noFill/>
                      <a:prstDash val="solid"/>
                      <a:round/>
                      <a:headEnd type="none" w="med" len="med"/>
                      <a:tailEnd type="none" w="med" len="med"/>
                    </a:lnR>
                    <a:lnT w="15700" cap="flat" cmpd="sng">
                      <a:solidFill>
                        <a:srgbClr val="DDDDDD"/>
                      </a:solidFill>
                      <a:prstDash val="solid"/>
                      <a:round/>
                      <a:headEnd type="none" w="sm" len="sm"/>
                      <a:tailEnd type="none" w="sm" len="sm"/>
                    </a:lnT>
                    <a:lnB w="12700" cap="flat" cmpd="sng">
                      <a:solidFill>
                        <a:srgbClr val="D8D8D8"/>
                      </a:solidFill>
                      <a:prstDash val="solid"/>
                      <a:round/>
                      <a:headEnd type="none" w="sm" len="sm"/>
                      <a:tailEnd type="none" w="sm" len="sm"/>
                    </a:lnB>
                  </a:tcPr>
                </a:tc>
                <a:tc gridSpan="2">
                  <a:txBody>
                    <a:bodyPr/>
                    <a:lstStyle/>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000" b="0" i="0" u="none" strike="noStrike" kern="0" cap="none" spc="0" normalizeH="0" baseline="0" noProof="0" dirty="0">
                          <a:ln>
                            <a:noFill/>
                          </a:ln>
                          <a:solidFill>
                            <a:srgbClr val="000000"/>
                          </a:solidFill>
                          <a:effectLst/>
                          <a:uLnTx/>
                          <a:uFillTx/>
                          <a:latin typeface="DINPro" panose="020B0504020101020102" pitchFamily="34" charset="0"/>
                          <a:ea typeface="Arial"/>
                          <a:cs typeface="DINPro" panose="020B0504020101020102" pitchFamily="34" charset="0"/>
                          <a:sym typeface="Arial"/>
                        </a:rPr>
                        <a:t>TOURISME</a:t>
                      </a:r>
                      <a:endParaRPr lang="x-none" dirty="0"/>
                    </a:p>
                  </a:txBody>
                  <a:tcPr marL="0" marR="0" marT="0" marB="0" anchor="ctr">
                    <a:lnL w="12700" cap="flat" cmpd="sng" algn="ctr">
                      <a:noFill/>
                      <a:prstDash val="solid"/>
                      <a:round/>
                      <a:headEnd type="none" w="med" len="med"/>
                      <a:tailEnd type="none" w="med" len="med"/>
                    </a:lnL>
                    <a:lnR w="12700" cap="flat" cmpd="sng">
                      <a:solidFill>
                        <a:srgbClr val="001E90"/>
                      </a:solidFill>
                      <a:prstDash val="solid"/>
                      <a:round/>
                      <a:headEnd type="none" w="sm" len="sm"/>
                      <a:tailEnd type="none" w="sm" len="sm"/>
                    </a:lnR>
                    <a:lnT w="15700" cap="flat" cmpd="sng" algn="ctr">
                      <a:solidFill>
                        <a:srgbClr val="DDDDDD"/>
                      </a:solidFill>
                      <a:prstDash val="solid"/>
                      <a:round/>
                      <a:headEnd type="none" w="sm" len="sm"/>
                      <a:tailEnd type="none" w="sm" len="sm"/>
                    </a:lnT>
                    <a:lnB w="12700" cap="flat" cmpd="sng" algn="ctr">
                      <a:solidFill>
                        <a:srgbClr val="D8D8D8"/>
                      </a:solidFill>
                      <a:prstDash val="solid"/>
                      <a:round/>
                      <a:headEnd type="none" w="sm" len="sm"/>
                      <a:tailEnd type="none" w="sm" len="sm"/>
                    </a:lnB>
                  </a:tcPr>
                </a:tc>
                <a:tc hMerge="1">
                  <a:txBody>
                    <a:bodyPr/>
                    <a:lstStyle/>
                    <a:p>
                      <a:endParaRPr lang="x-none"/>
                    </a:p>
                  </a:txBody>
                  <a:tcPr>
                    <a:lnL w="12700" cap="flat" cmpd="sng" algn="ctr">
                      <a:solidFill>
                        <a:srgbClr val="001E90"/>
                      </a:solidFill>
                      <a:prstDash val="solid"/>
                      <a:round/>
                      <a:headEnd type="none" w="sm" len="sm"/>
                      <a:tailEnd type="none" w="sm" len="sm"/>
                    </a:lnL>
                  </a:tcPr>
                </a:tc>
                <a:tc rowSpan="3" gridSpan="6">
                  <a:txBody>
                    <a:bodyPr/>
                    <a:lstStyle/>
                    <a:p>
                      <a:pPr marL="0" marR="0" lvl="0" indent="0" algn="ctr" rtl="0">
                        <a:lnSpc>
                          <a:spcPct val="144583"/>
                        </a:lnSpc>
                        <a:spcBef>
                          <a:spcPts val="0"/>
                        </a:spcBef>
                        <a:spcAft>
                          <a:spcPts val="0"/>
                        </a:spcAft>
                        <a:buNone/>
                      </a:pPr>
                      <a:r>
                        <a:rPr lang="en-GB" sz="1400" b="1" i="0" dirty="0">
                          <a:solidFill>
                            <a:srgbClr val="FFFFFF"/>
                          </a:solidFill>
                          <a:latin typeface="DINPro" panose="020B0504020101020102" pitchFamily="34" charset="0"/>
                          <a:ea typeface="Arial"/>
                          <a:cs typeface="DINPro" panose="020B0504020101020102" pitchFamily="34" charset="0"/>
                          <a:sym typeface="Arial"/>
                        </a:rPr>
                        <a:t>TURANZA T005 (PSR, SUV)</a:t>
                      </a:r>
                      <a:endParaRPr sz="1400" b="1" i="0" dirty="0">
                        <a:latin typeface="DINPro" panose="020B0504020101020102" pitchFamily="34" charset="0"/>
                        <a:ea typeface="Arial"/>
                        <a:cs typeface="DINPro" panose="020B0504020101020102" pitchFamily="34" charset="0"/>
                        <a:sym typeface="Arial"/>
                      </a:endParaRPr>
                    </a:p>
                    <a:p>
                      <a:pPr marL="0" marR="635" lvl="0" indent="0" algn="ctr" rtl="0">
                        <a:lnSpc>
                          <a:spcPct val="129583"/>
                        </a:lnSpc>
                        <a:spcBef>
                          <a:spcPts val="0"/>
                        </a:spcBef>
                        <a:spcAft>
                          <a:spcPts val="0"/>
                        </a:spcAft>
                        <a:buNone/>
                      </a:pPr>
                      <a:r>
                        <a:rPr lang="en-GB" sz="1400" b="1" i="0" dirty="0">
                          <a:solidFill>
                            <a:srgbClr val="FFFFFF"/>
                          </a:solidFill>
                          <a:latin typeface="DINPro" panose="020B0504020101020102" pitchFamily="34" charset="0"/>
                          <a:ea typeface="Arial"/>
                          <a:cs typeface="DINPro" panose="020B0504020101020102" pitchFamily="34" charset="0"/>
                          <a:sym typeface="Arial"/>
                        </a:rPr>
                        <a:t>+ TURANZA T005 AVEC TECHNOLOGIE </a:t>
                      </a:r>
                      <a:r>
                        <a:rPr lang="en-GB" sz="1400" b="1" i="0" dirty="0">
                          <a:solidFill>
                            <a:srgbClr val="FF780E"/>
                          </a:solidFill>
                          <a:latin typeface="DINPro" panose="020B0504020101020102" pitchFamily="34" charset="0"/>
                          <a:ea typeface="Arial"/>
                          <a:cs typeface="DINPro" panose="020B0504020101020102" pitchFamily="34" charset="0"/>
                          <a:sym typeface="Arial"/>
                        </a:rPr>
                        <a:t>DRIVEGUARD</a:t>
                      </a:r>
                      <a:endParaRPr sz="1400" b="1" i="0" dirty="0">
                        <a:latin typeface="DINPro" panose="020B0504020101020102" pitchFamily="34" charset="0"/>
                        <a:ea typeface="Arial"/>
                        <a:cs typeface="DINPro" panose="020B0504020101020102" pitchFamily="34" charset="0"/>
                        <a:sym typeface="Arial"/>
                      </a:endParaRPr>
                    </a:p>
                  </a:txBody>
                  <a:tcPr marL="0" marR="0" marT="0" marB="0" anchor="ctr">
                    <a:lnL w="12700" cap="flat" cmpd="sng" algn="ctr">
                      <a:solidFill>
                        <a:srgbClr val="001E90"/>
                      </a:solidFill>
                      <a:prstDash val="solid"/>
                      <a:round/>
                      <a:headEnd type="none" w="sm" len="sm"/>
                      <a:tailEnd type="none" w="sm" len="sm"/>
                    </a:lnL>
                    <a:lnR w="12700" cap="flat" cmpd="sng">
                      <a:solidFill>
                        <a:srgbClr val="001E90"/>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gradFill>
                      <a:gsLst>
                        <a:gs pos="0">
                          <a:srgbClr val="04183C"/>
                        </a:gs>
                        <a:gs pos="100000">
                          <a:srgbClr val="15458A"/>
                        </a:gs>
                      </a:gsLst>
                      <a:lin ang="0" scaled="0"/>
                    </a:gradFill>
                  </a:tcPr>
                </a:tc>
                <a:tc rowSpan="3" hMerge="1">
                  <a:txBody>
                    <a:bodyPr/>
                    <a:lstStyle/>
                    <a:p>
                      <a:endParaRPr lang="x-none"/>
                    </a:p>
                  </a:txBody>
                  <a:tcPr/>
                </a:tc>
                <a:tc rowSpan="3" hMerge="1">
                  <a:txBody>
                    <a:bodyPr/>
                    <a:lstStyle/>
                    <a:p>
                      <a:endParaRPr lang="x-none"/>
                    </a:p>
                  </a:txBody>
                  <a:tcPr/>
                </a:tc>
                <a:tc rowSpan="3" hMerge="1">
                  <a:txBody>
                    <a:bodyPr/>
                    <a:lstStyle/>
                    <a:p>
                      <a:endParaRPr lang="x-none"/>
                    </a:p>
                  </a:txBody>
                  <a:tcPr/>
                </a:tc>
                <a:tc rowSpan="3" hMerge="1">
                  <a:txBody>
                    <a:bodyPr/>
                    <a:lstStyle/>
                    <a:p>
                      <a:endParaRPr lang="x-none"/>
                    </a:p>
                  </a:txBody>
                  <a:tcPr/>
                </a:tc>
                <a:tc rowSpan="3" hMerge="1">
                  <a:txBody>
                    <a:bodyPr/>
                    <a:lstStyle/>
                    <a:p>
                      <a:endParaRPr lang="x-none"/>
                    </a:p>
                  </a:txBody>
                  <a:tcPr/>
                </a:tc>
                <a:tc>
                  <a:txBody>
                    <a:bodyPr/>
                    <a:lstStyle/>
                    <a:p>
                      <a:pPr marL="0" marR="0" lvl="0" indent="0" algn="l" rtl="0">
                        <a:spcBef>
                          <a:spcPts val="0"/>
                        </a:spcBef>
                        <a:spcAft>
                          <a:spcPts val="0"/>
                        </a:spcAft>
                        <a:buNone/>
                      </a:pPr>
                      <a:endParaRPr sz="1300" b="0" i="0" dirty="0">
                        <a:latin typeface="DINPro" panose="020B0504020101020102" pitchFamily="34" charset="0"/>
                        <a:ea typeface="Arial"/>
                        <a:cs typeface="DINPro" panose="020B0504020101020102" pitchFamily="34" charset="0"/>
                        <a:sym typeface="Arial"/>
                      </a:endParaRPr>
                    </a:p>
                  </a:txBody>
                  <a:tcPr marL="0" marR="0" marT="0" marB="0" anchor="ctr">
                    <a:lnL w="12700" cap="flat" cmpd="sng">
                      <a:solidFill>
                        <a:srgbClr val="001E90"/>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solidFill>
                      <a:srgbClr val="15458A"/>
                    </a:solidFill>
                  </a:tcPr>
                </a:tc>
                <a:tc>
                  <a:txBody>
                    <a:bodyPr/>
                    <a:lstStyle/>
                    <a:p>
                      <a:pPr marL="0" marR="0" lvl="0" indent="0" algn="l" rtl="0">
                        <a:spcBef>
                          <a:spcPts val="0"/>
                        </a:spcBef>
                        <a:spcAft>
                          <a:spcPts val="0"/>
                        </a:spcAft>
                        <a:buNone/>
                      </a:pPr>
                      <a:endParaRPr sz="130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905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extLst>
                  <a:ext uri="{0D108BD9-81ED-4DB2-BD59-A6C34878D82A}">
                    <a16:rowId xmlns:a16="http://schemas.microsoft.com/office/drawing/2014/main" val="10001"/>
                  </a:ext>
                </a:extLst>
              </a:tr>
              <a:tr h="422600">
                <a:tc vMerge="1">
                  <a:txBody>
                    <a:bodyPr/>
                    <a:lstStyle/>
                    <a:p>
                      <a:endParaRPr lang="x-none"/>
                    </a:p>
                  </a:txBody>
                  <a:tcPr/>
                </a:tc>
                <a:tc rowSpan="3">
                  <a:txBody>
                    <a:bodyPr/>
                    <a:lstStyle/>
                    <a:p>
                      <a:pPr marL="600075" marR="284480" lvl="0" indent="-279400" algn="l" rtl="0">
                        <a:lnSpc>
                          <a:spcPct val="100000"/>
                        </a:lnSpc>
                        <a:spcBef>
                          <a:spcPts val="0"/>
                        </a:spcBef>
                        <a:spcAft>
                          <a:spcPts val="0"/>
                        </a:spcAft>
                        <a:buNone/>
                      </a:pPr>
                      <a:r>
                        <a:rPr lang="en-GB" sz="1200" b="0" i="0" dirty="0">
                          <a:latin typeface="DINPro" panose="020B0504020101020102" pitchFamily="34" charset="0"/>
                          <a:ea typeface="Arial"/>
                          <a:cs typeface="DINPro" panose="020B0504020101020102" pitchFamily="34" charset="0"/>
                          <a:sym typeface="Arial"/>
                        </a:rPr>
                        <a:t>VEHICULES</a:t>
                      </a:r>
                    </a:p>
                    <a:p>
                      <a:pPr marL="600075" marR="284480" lvl="0" indent="-279400" algn="l" rtl="0">
                        <a:lnSpc>
                          <a:spcPct val="100000"/>
                        </a:lnSpc>
                        <a:spcBef>
                          <a:spcPts val="0"/>
                        </a:spcBef>
                        <a:spcAft>
                          <a:spcPts val="0"/>
                        </a:spcAft>
                        <a:buNone/>
                      </a:pPr>
                      <a:r>
                        <a:rPr lang="en-GB" sz="1200" b="0" i="0" dirty="0">
                          <a:latin typeface="DINPro" panose="020B0504020101020102" pitchFamily="34" charset="0"/>
                          <a:sym typeface="Arial"/>
                        </a:rPr>
                        <a:t>PARTICULIERS</a:t>
                      </a:r>
                      <a:endParaRPr lang="en-GB" sz="1200" dirty="0"/>
                    </a:p>
                  </a:txBody>
                  <a:tcPr marL="0" marR="0" marT="0" marB="0" anchor="ctr">
                    <a:lnL w="19050" cap="flat" cmpd="sng">
                      <a:solidFill>
                        <a:srgbClr val="D8D8D8"/>
                      </a:solidFill>
                      <a:prstDash val="solid"/>
                      <a:round/>
                      <a:headEnd type="none" w="sm" len="sm"/>
                      <a:tailEnd type="none" w="sm" len="sm"/>
                    </a:lnL>
                    <a:lnT w="12700" cap="flat" cmpd="sng">
                      <a:solidFill>
                        <a:srgbClr val="D8D8D8"/>
                      </a:solidFill>
                      <a:prstDash val="solid"/>
                      <a:round/>
                      <a:headEnd type="none" w="sm" len="sm"/>
                      <a:tailEnd type="none" w="sm" len="sm"/>
                    </a:lnT>
                    <a:lnB w="19050" cap="flat" cmpd="sng">
                      <a:solidFill>
                        <a:srgbClr val="D8D8D8"/>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None/>
                      </a:pPr>
                      <a:r>
                        <a:rPr lang="en-GB" sz="1000" b="0" i="0" dirty="0">
                          <a:latin typeface="DINPro" panose="020B0504020101020102" pitchFamily="34" charset="0"/>
                          <a:ea typeface="Arial"/>
                          <a:cs typeface="DINPro" panose="020B0504020101020102" pitchFamily="34" charset="0"/>
                          <a:sym typeface="Arial"/>
                        </a:rPr>
                        <a:t>TOURISME</a:t>
                      </a:r>
                      <a:endParaRPr dirty="0"/>
                    </a:p>
                  </a:txBody>
                  <a:tcPr marL="0" marR="0" marT="0" marB="0" anchor="ctr">
                    <a:lnR w="12700" cap="flat" cmpd="sng">
                      <a:solidFill>
                        <a:srgbClr val="001E90"/>
                      </a:solidFill>
                      <a:prstDash val="solid"/>
                      <a:round/>
                      <a:headEnd type="none" w="sm" len="sm"/>
                      <a:tailEnd type="none" w="sm" len="sm"/>
                    </a:lnR>
                    <a:lnT w="12700" cap="flat" cmpd="sng">
                      <a:solidFill>
                        <a:srgbClr val="D8D8D8"/>
                      </a:solidFill>
                      <a:prstDash val="solid"/>
                      <a:round/>
                      <a:headEnd type="none" w="sm" len="sm"/>
                      <a:tailEnd type="none" w="sm" len="sm"/>
                    </a:lnT>
                    <a:lnB w="15700" cap="flat" cmpd="sng">
                      <a:solidFill>
                        <a:srgbClr val="DDDDDD"/>
                      </a:solidFill>
                      <a:prstDash val="solid"/>
                      <a:round/>
                      <a:headEnd type="none" w="sm" len="sm"/>
                      <a:tailEnd type="none" w="sm" len="sm"/>
                    </a:lnB>
                  </a:tcPr>
                </a:tc>
                <a:tc hMerge="1">
                  <a:txBody>
                    <a:bodyPr/>
                    <a:lstStyle/>
                    <a:p>
                      <a:endParaRPr lang="x-none"/>
                    </a:p>
                  </a:txBody>
                  <a:tcPr>
                    <a:lnL w="12700" cap="flat" cmpd="sng" algn="ctr">
                      <a:solidFill>
                        <a:srgbClr val="001E90"/>
                      </a:solidFill>
                      <a:prstDash val="solid"/>
                      <a:round/>
                      <a:headEnd type="none" w="sm" len="sm"/>
                      <a:tailEnd type="none" w="sm" len="sm"/>
                    </a:lnL>
                  </a:tcPr>
                </a:tc>
                <a:tc gridSpan="6" vMerge="1">
                  <a:txBody>
                    <a:bodyPr/>
                    <a:lstStyle/>
                    <a:p>
                      <a:endParaRPr lang="x-none"/>
                    </a:p>
                  </a:txBody>
                  <a:tcPr/>
                </a:tc>
                <a:tc hMerge="1" vMerge="1">
                  <a:txBody>
                    <a:bodyPr/>
                    <a:lstStyle/>
                    <a:p>
                      <a:endParaRPr lang="x-none"/>
                    </a:p>
                  </a:txBody>
                  <a:tcPr/>
                </a:tc>
                <a:tc hMerge="1" vMerge="1">
                  <a:txBody>
                    <a:bodyPr/>
                    <a:lstStyle/>
                    <a:p>
                      <a:endParaRPr lang="x-none"/>
                    </a:p>
                  </a:txBody>
                  <a:tcPr/>
                </a:tc>
                <a:tc hMerge="1" vMerge="1">
                  <a:txBody>
                    <a:bodyPr/>
                    <a:lstStyle/>
                    <a:p>
                      <a:endParaRPr lang="x-none"/>
                    </a:p>
                  </a:txBody>
                  <a:tcPr/>
                </a:tc>
                <a:tc hMerge="1" vMerge="1">
                  <a:txBody>
                    <a:bodyPr/>
                    <a:lstStyle/>
                    <a:p>
                      <a:endParaRPr lang="x-none"/>
                    </a:p>
                  </a:txBody>
                  <a:tcPr/>
                </a:tc>
                <a:tc hMerge="1" vMerge="1">
                  <a:txBody>
                    <a:bodyPr/>
                    <a:lstStyle/>
                    <a:p>
                      <a:endParaRPr lang="x-none"/>
                    </a:p>
                  </a:txBody>
                  <a:tcPr/>
                </a:tc>
                <a:tc>
                  <a:txBody>
                    <a:bodyPr/>
                    <a:lstStyle/>
                    <a:p>
                      <a:pPr marL="0" marR="0" lvl="0" indent="0" algn="l" rtl="0">
                        <a:spcBef>
                          <a:spcPts val="0"/>
                        </a:spcBef>
                        <a:spcAft>
                          <a:spcPts val="0"/>
                        </a:spcAft>
                        <a:buNone/>
                      </a:pPr>
                      <a:endParaRPr sz="1200" b="0" i="0" dirty="0">
                        <a:latin typeface="DINPro" panose="020B0504020101020102" pitchFamily="34" charset="0"/>
                        <a:ea typeface="Arial"/>
                        <a:cs typeface="DINPro" panose="020B0504020101020102" pitchFamily="34" charset="0"/>
                        <a:sym typeface="Arial"/>
                      </a:endParaRPr>
                    </a:p>
                  </a:txBody>
                  <a:tcPr marL="0" marR="0" marT="0" marB="0" anchor="ctr">
                    <a:lnL w="12700" cap="flat" cmpd="sng">
                      <a:solidFill>
                        <a:srgbClr val="001E90"/>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20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905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extLst>
                  <a:ext uri="{0D108BD9-81ED-4DB2-BD59-A6C34878D82A}">
                    <a16:rowId xmlns:a16="http://schemas.microsoft.com/office/drawing/2014/main" val="10002"/>
                  </a:ext>
                </a:extLst>
              </a:tr>
              <a:tr h="422600">
                <a:tc vMerge="1">
                  <a:txBody>
                    <a:bodyPr/>
                    <a:lstStyle/>
                    <a:p>
                      <a:endParaRPr lang="x-none"/>
                    </a:p>
                  </a:txBody>
                  <a:tcPr/>
                </a:tc>
                <a:tc vMerge="1">
                  <a:txBody>
                    <a:bodyPr/>
                    <a:lstStyle/>
                    <a:p>
                      <a:endParaRPr lang="x-none"/>
                    </a:p>
                  </a:txBody>
                  <a:tcPr/>
                </a:tc>
                <a:tc>
                  <a:txBody>
                    <a:bodyPr/>
                    <a:lstStyle/>
                    <a:p>
                      <a:pPr marL="0" marR="0" lvl="0" indent="0" algn="l" rtl="0">
                        <a:lnSpc>
                          <a:spcPct val="100000"/>
                        </a:lnSpc>
                        <a:spcBef>
                          <a:spcPts val="0"/>
                        </a:spcBef>
                        <a:spcAft>
                          <a:spcPts val="0"/>
                        </a:spcAft>
                        <a:buNone/>
                      </a:pPr>
                      <a:r>
                        <a:rPr lang="en-GB" sz="1000" b="0" i="0" dirty="0">
                          <a:latin typeface="DINPro" panose="020B0504020101020102" pitchFamily="34" charset="0"/>
                          <a:ea typeface="Arial"/>
                          <a:cs typeface="DINPro" panose="020B0504020101020102" pitchFamily="34" charset="0"/>
                          <a:sym typeface="Arial"/>
                        </a:rPr>
                        <a:t>CITY</a:t>
                      </a:r>
                      <a:endParaRPr dirty="0"/>
                    </a:p>
                  </a:txBody>
                  <a:tcPr marL="0" marR="0" marT="0" marB="0" anchor="ctr">
                    <a:lnR w="15700" cap="flat" cmpd="sng">
                      <a:solidFill>
                        <a:srgbClr val="DDDDDD"/>
                      </a:solidFill>
                      <a:prstDash val="solid"/>
                      <a:round/>
                      <a:headEnd type="none" w="sm" len="sm"/>
                      <a:tailEnd type="none" w="sm" len="sm"/>
                    </a:lnR>
                    <a:lnT w="15700" cap="flat" cmpd="sng" algn="ctr">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lgn="ctr">
                      <a:solidFill>
                        <a:srgbClr val="DDDDDD"/>
                      </a:solidFill>
                      <a:prstDash val="solid"/>
                      <a:round/>
                      <a:headEnd type="none" w="sm" len="sm"/>
                      <a:tailEnd type="none" w="sm" len="sm"/>
                    </a:lnL>
                    <a:lnR w="12700" cap="flat" cmpd="sng">
                      <a:solidFill>
                        <a:srgbClr val="001E90"/>
                      </a:solidFill>
                      <a:prstDash val="solid"/>
                      <a:round/>
                      <a:headEnd type="none" w="sm" len="sm"/>
                      <a:tailEnd type="none" w="sm" len="sm"/>
                    </a:lnR>
                    <a:lnB w="15700" cap="flat" cmpd="sng" algn="ctr">
                      <a:solidFill>
                        <a:srgbClr val="DDDDDD"/>
                      </a:solidFill>
                      <a:prstDash val="solid"/>
                      <a:round/>
                      <a:headEnd type="none" w="sm" len="sm"/>
                      <a:tailEnd type="none" w="sm" len="sm"/>
                    </a:lnB>
                    <a:solidFill>
                      <a:srgbClr val="04183C"/>
                    </a:solidFill>
                  </a:tcPr>
                </a:tc>
                <a:tc gridSpan="6" vMerge="1">
                  <a:txBody>
                    <a:bodyPr/>
                    <a:lstStyle/>
                    <a:p>
                      <a:endParaRPr lang="x-none"/>
                    </a:p>
                  </a:txBody>
                  <a:tcPr/>
                </a:tc>
                <a:tc hMerge="1" vMerge="1">
                  <a:txBody>
                    <a:bodyPr/>
                    <a:lstStyle/>
                    <a:p>
                      <a:endParaRPr lang="x-none"/>
                    </a:p>
                  </a:txBody>
                  <a:tcPr/>
                </a:tc>
                <a:tc hMerge="1" vMerge="1">
                  <a:txBody>
                    <a:bodyPr/>
                    <a:lstStyle/>
                    <a:p>
                      <a:endParaRPr lang="x-none"/>
                    </a:p>
                  </a:txBody>
                  <a:tcPr/>
                </a:tc>
                <a:tc hMerge="1" vMerge="1">
                  <a:txBody>
                    <a:bodyPr/>
                    <a:lstStyle/>
                    <a:p>
                      <a:endParaRPr lang="x-none"/>
                    </a:p>
                  </a:txBody>
                  <a:tcPr/>
                </a:tc>
                <a:tc hMerge="1" vMerge="1">
                  <a:txBody>
                    <a:bodyPr/>
                    <a:lstStyle/>
                    <a:p>
                      <a:endParaRPr lang="x-none"/>
                    </a:p>
                  </a:txBody>
                  <a:tcPr/>
                </a:tc>
                <a:tc hMerge="1" vMerge="1">
                  <a:txBody>
                    <a:bodyPr/>
                    <a:lstStyle/>
                    <a:p>
                      <a:endParaRPr lang="x-none"/>
                    </a:p>
                  </a:txBody>
                  <a:tcPr/>
                </a:tc>
                <a:tc>
                  <a:txBody>
                    <a:bodyPr/>
                    <a:lstStyle/>
                    <a:p>
                      <a:pPr marL="0" marR="0" lvl="0" indent="0" algn="l" rtl="0">
                        <a:spcBef>
                          <a:spcPts val="0"/>
                        </a:spcBef>
                        <a:spcAft>
                          <a:spcPts val="0"/>
                        </a:spcAft>
                        <a:buNone/>
                      </a:pPr>
                      <a:endParaRPr sz="1200" b="0" i="0" dirty="0">
                        <a:latin typeface="DINPro" panose="020B0504020101020102" pitchFamily="34" charset="0"/>
                        <a:ea typeface="Arial"/>
                        <a:cs typeface="DINPro" panose="020B0504020101020102" pitchFamily="34" charset="0"/>
                        <a:sym typeface="Arial"/>
                      </a:endParaRPr>
                    </a:p>
                  </a:txBody>
                  <a:tcPr marL="0" marR="0" marT="0" marB="0" anchor="ctr">
                    <a:lnL w="12700" cap="flat" cmpd="sng">
                      <a:solidFill>
                        <a:srgbClr val="001E90"/>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tc>
                  <a:txBody>
                    <a:bodyPr/>
                    <a:lstStyle/>
                    <a:p>
                      <a:pPr marL="0" marR="0" lvl="0" indent="0" algn="l" rtl="0">
                        <a:spcBef>
                          <a:spcPts val="0"/>
                        </a:spcBef>
                        <a:spcAft>
                          <a:spcPts val="0"/>
                        </a:spcAft>
                        <a:buNone/>
                      </a:pPr>
                      <a:endParaRPr sz="120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905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5700" cap="flat" cmpd="sng">
                      <a:solidFill>
                        <a:srgbClr val="DDDDDD"/>
                      </a:solidFill>
                      <a:prstDash val="solid"/>
                      <a:round/>
                      <a:headEnd type="none" w="sm" len="sm"/>
                      <a:tailEnd type="none" w="sm" len="sm"/>
                    </a:lnB>
                  </a:tcPr>
                </a:tc>
                <a:extLst>
                  <a:ext uri="{0D108BD9-81ED-4DB2-BD59-A6C34878D82A}">
                    <a16:rowId xmlns:a16="http://schemas.microsoft.com/office/drawing/2014/main" val="10003"/>
                  </a:ext>
                </a:extLst>
              </a:tr>
              <a:tr h="422600">
                <a:tc vMerge="1">
                  <a:txBody>
                    <a:bodyPr/>
                    <a:lstStyle/>
                    <a:p>
                      <a:endParaRPr lang="x-none"/>
                    </a:p>
                  </a:txBody>
                  <a:tcPr/>
                </a:tc>
                <a:tc vMerge="1">
                  <a:txBody>
                    <a:bodyPr/>
                    <a:lstStyle/>
                    <a:p>
                      <a:endParaRPr lang="x-none"/>
                    </a:p>
                  </a:txBody>
                  <a:tcPr/>
                </a:tc>
                <a:tc gridSpan="2">
                  <a:txBody>
                    <a:bodyPr/>
                    <a:lstStyle/>
                    <a:p>
                      <a:pPr marL="0" marR="0" lvl="0" indent="0" algn="l" rtl="0">
                        <a:lnSpc>
                          <a:spcPct val="100000"/>
                        </a:lnSpc>
                        <a:spcBef>
                          <a:spcPts val="0"/>
                        </a:spcBef>
                        <a:spcAft>
                          <a:spcPts val="0"/>
                        </a:spcAft>
                        <a:buNone/>
                      </a:pPr>
                      <a:r>
                        <a:rPr lang="en-GB" sz="1000" b="0" i="0" dirty="0">
                          <a:latin typeface="DINPro" panose="020B0504020101020102" pitchFamily="34" charset="0"/>
                          <a:ea typeface="Arial"/>
                          <a:cs typeface="DINPro" panose="020B0504020101020102" pitchFamily="34" charset="0"/>
                          <a:sym typeface="Arial"/>
                        </a:rPr>
                        <a:t>SPORT</a:t>
                      </a:r>
                      <a:endParaRPr dirty="0"/>
                    </a:p>
                  </a:txBody>
                  <a:tcPr marL="0" marR="0" marT="0" marB="0" anchor="ctr">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9050" cap="flat" cmpd="sng">
                      <a:solidFill>
                        <a:srgbClr val="D8D8D8"/>
                      </a:solidFill>
                      <a:prstDash val="solid"/>
                      <a:round/>
                      <a:headEnd type="none" w="sm" len="sm"/>
                      <a:tailEnd type="none" w="sm" len="sm"/>
                    </a:lnB>
                  </a:tcPr>
                </a:tc>
                <a:tc hMerge="1">
                  <a:txBody>
                    <a:bodyPr/>
                    <a:lstStyle/>
                    <a:p>
                      <a:endParaRPr lang="x-none"/>
                    </a:p>
                  </a:txBody>
                  <a:tcPr>
                    <a:lnL w="15700" cap="flat" cmpd="sng" algn="ctr">
                      <a:solidFill>
                        <a:srgbClr val="DDDDDD"/>
                      </a:solidFill>
                      <a:prstDash val="solid"/>
                      <a:round/>
                      <a:headEnd type="none" w="sm" len="sm"/>
                      <a:tailEnd type="none" w="sm" len="sm"/>
                    </a:lnL>
                    <a:lnT w="15700" cap="flat" cmpd="sng" algn="ctr">
                      <a:solidFill>
                        <a:srgbClr val="DDDDDD"/>
                      </a:solidFill>
                      <a:prstDash val="solid"/>
                      <a:round/>
                      <a:headEnd type="none" w="sm" len="sm"/>
                      <a:tailEnd type="none" w="sm" len="sm"/>
                    </a:lnT>
                  </a:tcPr>
                </a:tc>
                <a:tc>
                  <a:txBody>
                    <a:bodyPr/>
                    <a:lstStyle/>
                    <a:p>
                      <a:pPr marL="0" marR="0" lvl="0" indent="0" algn="l" rtl="0">
                        <a:spcBef>
                          <a:spcPts val="0"/>
                        </a:spcBef>
                        <a:spcAft>
                          <a:spcPts val="0"/>
                        </a:spcAft>
                        <a:buNone/>
                      </a:pPr>
                      <a:endParaRPr sz="120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9050" cap="flat" cmpd="sng">
                      <a:solidFill>
                        <a:srgbClr val="D8D8D8"/>
                      </a:solidFill>
                      <a:prstDash val="solid"/>
                      <a:round/>
                      <a:headEnd type="none" w="sm" len="sm"/>
                      <a:tailEnd type="none" w="sm" len="sm"/>
                    </a:lnB>
                  </a:tcPr>
                </a:tc>
                <a:tc>
                  <a:txBody>
                    <a:bodyPr/>
                    <a:lstStyle/>
                    <a:p>
                      <a:pPr marL="0" marR="0" lvl="0" indent="0" algn="l" rtl="0">
                        <a:spcBef>
                          <a:spcPts val="0"/>
                        </a:spcBef>
                        <a:spcAft>
                          <a:spcPts val="0"/>
                        </a:spcAft>
                        <a:buNone/>
                      </a:pPr>
                      <a:endParaRPr sz="1200" b="0"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5700" cap="flat" cmpd="sng">
                      <a:solidFill>
                        <a:srgbClr val="DDDDDD"/>
                      </a:solidFill>
                      <a:prstDash val="solid"/>
                      <a:round/>
                      <a:headEnd type="none" w="sm" len="sm"/>
                      <a:tailEnd type="none" w="sm" len="sm"/>
                    </a:lnR>
                    <a:lnT w="15700" cap="flat" cmpd="sng">
                      <a:solidFill>
                        <a:srgbClr val="DDDDDD"/>
                      </a:solidFill>
                      <a:prstDash val="solid"/>
                      <a:round/>
                      <a:headEnd type="none" w="sm" len="sm"/>
                      <a:tailEnd type="none" w="sm" len="sm"/>
                    </a:lnT>
                    <a:lnB w="19050" cap="flat" cmpd="sng">
                      <a:solidFill>
                        <a:srgbClr val="D8D8D8"/>
                      </a:solidFill>
                      <a:prstDash val="solid"/>
                      <a:round/>
                      <a:headEnd type="none" w="sm" len="sm"/>
                      <a:tailEnd type="none" w="sm" len="sm"/>
                    </a:lnB>
                  </a:tcPr>
                </a:tc>
                <a:tc gridSpan="6">
                  <a:txBody>
                    <a:bodyPr/>
                    <a:lstStyle/>
                    <a:p>
                      <a:pPr marL="0" marR="0" lvl="0" indent="0" algn="ctr" rtl="0">
                        <a:lnSpc>
                          <a:spcPct val="100000"/>
                        </a:lnSpc>
                        <a:spcBef>
                          <a:spcPts val="0"/>
                        </a:spcBef>
                        <a:spcAft>
                          <a:spcPts val="0"/>
                        </a:spcAft>
                        <a:buNone/>
                      </a:pPr>
                      <a:r>
                        <a:rPr lang="en-GB" sz="1400" b="1" i="0" dirty="0">
                          <a:solidFill>
                            <a:srgbClr val="FFFFFF"/>
                          </a:solidFill>
                          <a:latin typeface="DINPro" panose="020B0504020101020102" pitchFamily="34" charset="0"/>
                          <a:ea typeface="Arial"/>
                          <a:cs typeface="DINPro" panose="020B0504020101020102" pitchFamily="34" charset="0"/>
                          <a:sym typeface="Arial"/>
                        </a:rPr>
                        <a:t>POTENZA SPORT</a:t>
                      </a:r>
                      <a:endParaRPr sz="1400" b="1" i="0" dirty="0">
                        <a:latin typeface="DINPro" panose="020B0504020101020102" pitchFamily="34" charset="0"/>
                        <a:ea typeface="Arial"/>
                        <a:cs typeface="DINPro" panose="020B0504020101020102" pitchFamily="34" charset="0"/>
                        <a:sym typeface="Arial"/>
                      </a:endParaRPr>
                    </a:p>
                  </a:txBody>
                  <a:tcPr marL="0" marR="0" marT="0" marB="0" anchor="ctr">
                    <a:lnL w="15700" cap="flat" cmpd="sng">
                      <a:solidFill>
                        <a:srgbClr val="DDDDDD"/>
                      </a:solidFill>
                      <a:prstDash val="solid"/>
                      <a:round/>
                      <a:headEnd type="none" w="sm" len="sm"/>
                      <a:tailEnd type="none" w="sm" len="sm"/>
                    </a:lnL>
                    <a:lnR w="19050" cap="flat" cmpd="sng">
                      <a:solidFill>
                        <a:srgbClr val="D8D8D8"/>
                      </a:solidFill>
                      <a:prstDash val="solid"/>
                      <a:round/>
                      <a:headEnd type="none" w="sm" len="sm"/>
                      <a:tailEnd type="none" w="sm" len="sm"/>
                    </a:lnR>
                    <a:lnT w="15700" cap="flat" cmpd="sng">
                      <a:solidFill>
                        <a:srgbClr val="DDDDDD"/>
                      </a:solidFill>
                      <a:prstDash val="solid"/>
                      <a:round/>
                      <a:headEnd type="none" w="sm" len="sm"/>
                      <a:tailEnd type="none" w="sm" len="sm"/>
                    </a:lnT>
                    <a:lnB w="19050" cap="flat" cmpd="sng">
                      <a:solidFill>
                        <a:srgbClr val="D8D8D8"/>
                      </a:solidFill>
                      <a:prstDash val="solid"/>
                      <a:round/>
                      <a:headEnd type="none" w="sm" len="sm"/>
                      <a:tailEnd type="none" w="sm" len="sm"/>
                    </a:lnB>
                    <a:gradFill>
                      <a:gsLst>
                        <a:gs pos="0">
                          <a:srgbClr val="601719"/>
                        </a:gs>
                        <a:gs pos="100000">
                          <a:srgbClr val="FF0000"/>
                        </a:gs>
                      </a:gsLst>
                      <a:lin ang="0" scaled="0"/>
                    </a:gradFill>
                  </a:tcPr>
                </a:tc>
                <a:tc hMerge="1">
                  <a:txBody>
                    <a:bodyPr/>
                    <a:lstStyle/>
                    <a:p>
                      <a:endParaRPr lang="x-none"/>
                    </a:p>
                  </a:txBody>
                  <a:tcPr/>
                </a:tc>
                <a:tc hMerge="1">
                  <a:txBody>
                    <a:bodyPr/>
                    <a:lstStyle/>
                    <a:p>
                      <a:endParaRPr lang="x-none"/>
                    </a:p>
                  </a:txBody>
                  <a:tcPr/>
                </a:tc>
                <a:tc hMerge="1">
                  <a:txBody>
                    <a:bodyPr/>
                    <a:lstStyle/>
                    <a:p>
                      <a:endParaRPr lang="x-none"/>
                    </a:p>
                  </a:txBody>
                  <a:tcPr/>
                </a:tc>
                <a:tc hMerge="1">
                  <a:txBody>
                    <a:bodyPr/>
                    <a:lstStyle/>
                    <a:p>
                      <a:endParaRPr lang="x-none"/>
                    </a:p>
                  </a:txBody>
                  <a:tcPr/>
                </a:tc>
                <a:tc hMerge="1">
                  <a:txBody>
                    <a:bodyPr/>
                    <a:lstStyle/>
                    <a:p>
                      <a:endParaRPr lang="x-none"/>
                    </a:p>
                  </a:txBody>
                  <a:tcPr/>
                </a:tc>
                <a:extLst>
                  <a:ext uri="{0D108BD9-81ED-4DB2-BD59-A6C34878D82A}">
                    <a16:rowId xmlns:a16="http://schemas.microsoft.com/office/drawing/2014/main" val="10004"/>
                  </a:ext>
                </a:extLst>
              </a:tr>
            </a:tbl>
          </a:graphicData>
        </a:graphic>
      </p:graphicFrame>
      <p:sp>
        <p:nvSpPr>
          <p:cNvPr id="617" name="Google Shape;617;p28"/>
          <p:cNvSpPr txBox="1">
            <a:spLocks noGrp="1"/>
          </p:cNvSpPr>
          <p:nvPr>
            <p:ph type="title"/>
          </p:nvPr>
        </p:nvSpPr>
        <p:spPr>
          <a:xfrm>
            <a:off x="2765424" y="10410317"/>
            <a:ext cx="14994824" cy="500921"/>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GB" dirty="0"/>
              <a:t>INFOS PRODUIT –  GAMME ETE </a:t>
            </a:r>
            <a:endParaRPr dirty="0"/>
          </a:p>
        </p:txBody>
      </p:sp>
      <p:sp>
        <p:nvSpPr>
          <p:cNvPr id="618" name="Google Shape;618;p28"/>
          <p:cNvSpPr txBox="1">
            <a:spLocks noGrp="1"/>
          </p:cNvSpPr>
          <p:nvPr>
            <p:ph type="sldNum" idx="12"/>
          </p:nvPr>
        </p:nvSpPr>
        <p:spPr>
          <a:xfrm>
            <a:off x="2063846" y="10410317"/>
            <a:ext cx="550173" cy="500921"/>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sld>
</file>

<file path=ppt/theme/theme1.xml><?xml version="1.0" encoding="utf-8"?>
<a:theme xmlns:a="http://schemas.openxmlformats.org/drawingml/2006/main" name="BS - Whit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lympic - Whit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BS - Dar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2022</Words>
  <Application>Microsoft Office PowerPoint</Application>
  <PresentationFormat>Personnalisé</PresentationFormat>
  <Paragraphs>641</Paragraphs>
  <Slides>24</Slides>
  <Notes>23</Notes>
  <HiddenSlides>0</HiddenSlides>
  <MMClips>0</MMClips>
  <ScaleCrop>false</ScaleCrop>
  <HeadingPairs>
    <vt:vector size="6" baseType="variant">
      <vt:variant>
        <vt:lpstr>Polices utilisées</vt:lpstr>
      </vt:variant>
      <vt:variant>
        <vt:i4>6</vt:i4>
      </vt:variant>
      <vt:variant>
        <vt:lpstr>Thème</vt:lpstr>
      </vt:variant>
      <vt:variant>
        <vt:i4>3</vt:i4>
      </vt:variant>
      <vt:variant>
        <vt:lpstr>Titres des diapositives</vt:lpstr>
      </vt:variant>
      <vt:variant>
        <vt:i4>24</vt:i4>
      </vt:variant>
    </vt:vector>
  </HeadingPairs>
  <TitlesOfParts>
    <vt:vector size="33" baseType="lpstr">
      <vt:lpstr>DIN Pro Medium</vt:lpstr>
      <vt:lpstr>Arial</vt:lpstr>
      <vt:lpstr>Calibri</vt:lpstr>
      <vt:lpstr>DIN Pro</vt:lpstr>
      <vt:lpstr>DIN Pro Light</vt:lpstr>
      <vt:lpstr>DINPro</vt:lpstr>
      <vt:lpstr>BS - White</vt:lpstr>
      <vt:lpstr>Olympic - White</vt:lpstr>
      <vt:lpstr>BS - Dark</vt:lpstr>
      <vt:lpstr>Présentation PowerPoint</vt:lpstr>
      <vt:lpstr>INTRODUCTION – EVOLUTION DE LA MARQUE BRIDGESTONE</vt:lpstr>
      <vt:lpstr>INTRODUCTION – EVOLUTION DE LA MARQUE BRIDGESTONE</vt:lpstr>
      <vt:lpstr>INTRODUCTION – EVOLUTION DE LA MARQUE BRIDGESTONE</vt:lpstr>
      <vt:lpstr>Présentation PowerPoint</vt:lpstr>
      <vt:lpstr>INFOS PRODUIT– LA PROMESSE </vt:lpstr>
      <vt:lpstr>INFOS PRODUIT– BENEFICES </vt:lpstr>
      <vt:lpstr>INFOS PRODUIT–L’HERITAGE POTENZA </vt:lpstr>
      <vt:lpstr>INFOS PRODUIT –  GAMME ETE </vt:lpstr>
      <vt:lpstr>INFOS PRODUIT– COUVERTURE MARCHE </vt:lpstr>
      <vt:lpstr>PRODUCT INFO – PARC VEHICULES </vt:lpstr>
      <vt:lpstr>INFOS PRODUIT– PARC VEHICULES</vt:lpstr>
      <vt:lpstr>INFOS PRODUIT – MONTES D’ORIGINE DE PRESTIGE</vt:lpstr>
      <vt:lpstr>INFOS PRODUIT– PERFORMANCE PRODUIT VS CONCURRENCE</vt:lpstr>
      <vt:lpstr>INFOS PRODUIT– PERFORMANCE VS POTENZA S001</vt:lpstr>
      <vt:lpstr>Présentation PowerPoint</vt:lpstr>
      <vt:lpstr>RESULTATS TUV – MEILLEURE STABILITE EN COURBE &amp; EN LIGNE DROITE</vt:lpstr>
      <vt:lpstr>RESULTATS TUV – MEILLEURE STABILITE EN COURBE &amp; EN LIGNE DROITE</vt:lpstr>
      <vt:lpstr>RESULTATS TUV – MEILLEURE STABILITE EN COURBE &amp; EN LIGNE DROITE</vt:lpstr>
      <vt:lpstr>RESULTATS  TUV – MEILLEUR FREINAGE SUR SOL SEC.</vt:lpstr>
      <vt:lpstr>RESULTATS  TUV  – PERFORMANCES EXCEPTIONNELLES SUR LE MOUILLÉ</vt:lpstr>
      <vt:lpstr>RESULTATS  TUV  – PERFORMANCES EXCEPTIONNELLES SUR LE MOUILLE.</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NAUMOVICH Anna</dc:creator>
  <cp:lastModifiedBy>ZOGHLAMI Morgane</cp:lastModifiedBy>
  <cp:revision>298</cp:revision>
  <dcterms:created xsi:type="dcterms:W3CDTF">2018-04-16T12:22:55Z</dcterms:created>
  <dcterms:modified xsi:type="dcterms:W3CDTF">2021-01-13T10:04:22Z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2018-04-16T00:00:00Z</vt:filetime>
  </property>
  <property fmtid="{D5CDD505-2E9C-101B-9397-08002B2CF9AE}" pid="3" name="Creator">
    <vt:lpwstr>Adobe InDesign CC 13.1 (Macintosh)</vt:lpwstr>
  </property>
  <property fmtid="{D5CDD505-2E9C-101B-9397-08002B2CF9AE}" pid="4" name="LastSaved">
    <vt:filetime>2018-04-16T00:00:00Z</vt:filetime>
  </property>
  <property fmtid="{D5CDD505-2E9C-101B-9397-08002B2CF9AE}" pid="5" name="ContentTypeId">
    <vt:lpwstr>0x0101005AFEC715503BE3439C0F786458850EFF</vt:lpwstr>
  </property>
  <property fmtid="{D5CDD505-2E9C-101B-9397-08002B2CF9AE}" pid="6" name="Order">
    <vt:r8>132000</vt:r8>
  </property>
  <property fmtid="{D5CDD505-2E9C-101B-9397-08002B2CF9AE}" pid="7" name="TemplateUrl">
    <vt:lpwstr/>
  </property>
  <property fmtid="{D5CDD505-2E9C-101B-9397-08002B2CF9AE}" pid="8" name="_SourceUrl">
    <vt:lpwstr/>
  </property>
  <property fmtid="{D5CDD505-2E9C-101B-9397-08002B2CF9AE}" pid="9" name="_SharedFileIndex">
    <vt:lpwstr/>
  </property>
  <property fmtid="{D5CDD505-2E9C-101B-9397-08002B2CF9AE}" pid="10" name="xd_Signature">
    <vt:bool>false</vt:bool>
  </property>
  <property fmtid="{D5CDD505-2E9C-101B-9397-08002B2CF9AE}" pid="11" name="xd_ProgID">
    <vt:lpwstr/>
  </property>
</Properties>
</file>